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2.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13.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14.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15.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16.xml" ContentType="application/vnd.openxmlformats-officedocument.presentationml.notesSlide+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17.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18.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notesSlides/notesSlide19.xml" ContentType="application/vnd.openxmlformats-officedocument.presentationml.notesSlide+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notesSlides/notesSlide20.xml" ContentType="application/vnd.openxmlformats-officedocument.presentationml.notesSlide+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21.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notesSlides/notesSlide22.xml" ContentType="application/vnd.openxmlformats-officedocument.presentationml.notesSlide+xml"/>
  <Override PartName="/ppt/ink/ink31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25.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26.xml" ContentType="application/vnd.openxmlformats-officedocument.presentationml.notesSlide+xml"/>
  <Override PartName="/ppt/ink/ink331.xml" ContentType="application/inkml+xml"/>
  <Override PartName="/ppt/ink/ink332.xml" ContentType="application/inkml+xml"/>
  <Override PartName="/ppt/notesSlides/notesSlide27.xml" ContentType="application/vnd.openxmlformats-officedocument.presentationml.notesSlide+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notesSlides/notesSlide28.xml" ContentType="application/vnd.openxmlformats-officedocument.presentationml.notesSlide+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notesSlides/notesSlide29.xml" ContentType="application/vnd.openxmlformats-officedocument.presentationml.notesSlide+xml"/>
  <Override PartName="/ppt/ink/ink381.xml" ContentType="application/inkml+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notesSlides/notesSlide32.xml" ContentType="application/vnd.openxmlformats-officedocument.presentationml.notesSlide+xml"/>
  <Override PartName="/ppt/ink/ink407.xml" ContentType="application/inkml+xml"/>
  <Override PartName="/ppt/ink/ink408.xml" ContentType="application/inkml+xml"/>
  <Override PartName="/ppt/notesSlides/notesSlide33.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notesSlides/notesSlide34.xml" ContentType="application/vnd.openxmlformats-officedocument.presentationml.notesSlide+xml"/>
  <Override PartName="/ppt/ink/ink424.xml" ContentType="application/inkml+xml"/>
  <Override PartName="/ppt/notesSlides/notesSlide35.xml" ContentType="application/vnd.openxmlformats-officedocument.presentationml.notesSlide+xml"/>
  <Override PartName="/ppt/ink/ink425.xml" ContentType="application/inkml+xml"/>
  <Override PartName="/ppt/ink/ink426.xml" ContentType="application/inkml+xml"/>
  <Override PartName="/ppt/notesSlides/notesSlide36.xml" ContentType="application/vnd.openxmlformats-officedocument.presentationml.notesSlide+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notesSlides/notesSlide37.xml" ContentType="application/vnd.openxmlformats-officedocument.presentationml.notesSlide+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notesSlides/notesSlide38.xml" ContentType="application/vnd.openxmlformats-officedocument.presentationml.notesSlide+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notesSlides/notesSlide39.xml" ContentType="application/vnd.openxmlformats-officedocument.presentationml.notesSlide+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notesSlides/notesSlide40.xml" ContentType="application/vnd.openxmlformats-officedocument.presentationml.notesSlide+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notesSlides/notesSlide41.xml" ContentType="application/vnd.openxmlformats-officedocument.presentationml.notesSlide+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notesSlides/notesSlide42.xml" ContentType="application/vnd.openxmlformats-officedocument.presentationml.notesSlide+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notesSlides/notesSlide46.xml" ContentType="application/vnd.openxmlformats-officedocument.presentationml.notesSlide+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notesSlides/notesSlide47.xml" ContentType="application/vnd.openxmlformats-officedocument.presentationml.notesSlide+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notesSlides/notesSlide48.xml" ContentType="application/vnd.openxmlformats-officedocument.presentationml.notesSlide+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notesSlides/notesSlide49.xml" ContentType="application/vnd.openxmlformats-officedocument.presentationml.notesSlide+xml"/>
  <Override PartName="/ppt/ink/ink808.xml" ContentType="application/inkml+xml"/>
  <Override PartName="/ppt/notesSlides/notesSlide50.xml" ContentType="application/vnd.openxmlformats-officedocument.presentationml.notesSlide+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notesSlides/notesSlide51.xml" ContentType="application/vnd.openxmlformats-officedocument.presentationml.notesSlide+xml"/>
  <Override PartName="/ppt/ink/ink841.xml" ContentType="application/inkml+xml"/>
  <Override PartName="/ppt/notesSlides/notesSlide5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867.xml" ContentType="application/inkml+xml"/>
  <Override PartName="/ppt/ink/ink868.xml" ContentType="application/inkml+xml"/>
  <Override PartName="/ppt/ink/ink869.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notesSlides/notesSlide56.xml" ContentType="application/vnd.openxmlformats-officedocument.presentationml.notesSlide+xml"/>
  <Override PartName="/ppt/ink/ink878.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notesSlides/notesSlide62.xml" ContentType="application/vnd.openxmlformats-officedocument.presentationml.notesSlide+xml"/>
  <Override PartName="/ppt/ink/ink895.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896.xml" ContentType="application/inkml+xml"/>
  <Override PartName="/ppt/notesSlides/notesSlide66.xml" ContentType="application/vnd.openxmlformats-officedocument.presentationml.notesSlide+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notesSlides/notesSlide67.xml" ContentType="application/vnd.openxmlformats-officedocument.presentationml.notesSlide+xml"/>
  <Override PartName="/ppt/ink/ink918.xml" ContentType="application/inkml+xml"/>
  <Override PartName="/ppt/notesSlides/notesSlide68.xml" ContentType="application/vnd.openxmlformats-officedocument.presentationml.notesSlide+xml"/>
  <Override PartName="/ppt/ink/ink919.xml" ContentType="application/inkml+xml"/>
  <Override PartName="/ppt/notesSlides/notesSlide69.xml" ContentType="application/vnd.openxmlformats-officedocument.presentationml.notesSlide+xml"/>
  <Override PartName="/ppt/ink/ink920.xml" ContentType="application/inkml+xml"/>
  <Override PartName="/ppt/notesSlides/notesSlide70.xml" ContentType="application/vnd.openxmlformats-officedocument.presentationml.notesSlide+xml"/>
  <Override PartName="/ppt/ink/ink921.xml" ContentType="application/inkml+xml"/>
  <Override PartName="/ppt/ink/ink922.xml" ContentType="application/inkml+xml"/>
  <Override PartName="/ppt/notesSlides/notesSlide71.xml" ContentType="application/vnd.openxmlformats-officedocument.presentationml.notesSlide+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notesSlides/notesSlide72.xml" ContentType="application/vnd.openxmlformats-officedocument.presentationml.notesSlide+xml"/>
  <Override PartName="/ppt/ink/ink947.xml" ContentType="application/inkml+xml"/>
  <Override PartName="/ppt/notesSlides/notesSlide73.xml" ContentType="application/vnd.openxmlformats-officedocument.presentationml.notesSlide+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notesSlides/notesSlide74.xml" ContentType="application/vnd.openxmlformats-officedocument.presentationml.notesSlide+xml"/>
  <Override PartName="/ppt/ink/ink976.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977.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notesSlides/notesSlide8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notesSlides/notesSlide8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notesSlides/notesSlide8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notesSlides/notesSlide8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1153.xml" ContentType="application/inkml+xml"/>
  <Override PartName="/ppt/notesSlides/notesSlide87.xml" ContentType="application/vnd.openxmlformats-officedocument.presentationml.notesSlide+xml"/>
  <Override PartName="/ppt/ink/ink1154.xml" ContentType="application/inkml+xml"/>
  <Override PartName="/ppt/notesSlides/notesSlide88.xml" ContentType="application/vnd.openxmlformats-officedocument.presentationml.notesSlide+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9"/>
  </p:notesMasterIdLst>
  <p:sldIdLst>
    <p:sldId id="395" r:id="rId2"/>
    <p:sldId id="550" r:id="rId3"/>
    <p:sldId id="608" r:id="rId4"/>
    <p:sldId id="668" r:id="rId5"/>
    <p:sldId id="461" r:id="rId6"/>
    <p:sldId id="684" r:id="rId7"/>
    <p:sldId id="463" r:id="rId8"/>
    <p:sldId id="275" r:id="rId9"/>
    <p:sldId id="607" r:id="rId10"/>
    <p:sldId id="478" r:id="rId11"/>
    <p:sldId id="537" r:id="rId12"/>
    <p:sldId id="592" r:id="rId13"/>
    <p:sldId id="669" r:id="rId14"/>
    <p:sldId id="672" r:id="rId15"/>
    <p:sldId id="673" r:id="rId16"/>
    <p:sldId id="674" r:id="rId17"/>
    <p:sldId id="675" r:id="rId18"/>
    <p:sldId id="670" r:id="rId19"/>
    <p:sldId id="595" r:id="rId20"/>
    <p:sldId id="593" r:id="rId21"/>
    <p:sldId id="594" r:id="rId22"/>
    <p:sldId id="473" r:id="rId23"/>
    <p:sldId id="552" r:id="rId24"/>
    <p:sldId id="553" r:id="rId25"/>
    <p:sldId id="554" r:id="rId26"/>
    <p:sldId id="555" r:id="rId27"/>
    <p:sldId id="556" r:id="rId28"/>
    <p:sldId id="557" r:id="rId29"/>
    <p:sldId id="585" r:id="rId30"/>
    <p:sldId id="488" r:id="rId31"/>
    <p:sldId id="683" r:id="rId32"/>
    <p:sldId id="496" r:id="rId33"/>
    <p:sldId id="627" r:id="rId34"/>
    <p:sldId id="628" r:id="rId35"/>
    <p:sldId id="629" r:id="rId36"/>
    <p:sldId id="601" r:id="rId37"/>
    <p:sldId id="678" r:id="rId38"/>
    <p:sldId id="679" r:id="rId39"/>
    <p:sldId id="680" r:id="rId40"/>
    <p:sldId id="681" r:id="rId41"/>
    <p:sldId id="682" r:id="rId42"/>
    <p:sldId id="677" r:id="rId43"/>
    <p:sldId id="641" r:id="rId44"/>
    <p:sldId id="685" r:id="rId45"/>
    <p:sldId id="686" r:id="rId46"/>
    <p:sldId id="644" r:id="rId47"/>
    <p:sldId id="645" r:id="rId48"/>
    <p:sldId id="646" r:id="rId49"/>
    <p:sldId id="504" r:id="rId50"/>
    <p:sldId id="630" r:id="rId51"/>
    <p:sldId id="490" r:id="rId52"/>
    <p:sldId id="626" r:id="rId53"/>
    <p:sldId id="623" r:id="rId54"/>
    <p:sldId id="508" r:id="rId55"/>
    <p:sldId id="507" r:id="rId56"/>
    <p:sldId id="511" r:id="rId57"/>
    <p:sldId id="632" r:id="rId58"/>
    <p:sldId id="634" r:id="rId59"/>
    <p:sldId id="635" r:id="rId60"/>
    <p:sldId id="636" r:id="rId61"/>
    <p:sldId id="633" r:id="rId62"/>
    <p:sldId id="512" r:id="rId63"/>
    <p:sldId id="665" r:id="rId64"/>
    <p:sldId id="518" r:id="rId65"/>
    <p:sldId id="650" r:id="rId66"/>
    <p:sldId id="651" r:id="rId67"/>
    <p:sldId id="652" r:id="rId68"/>
    <p:sldId id="653" r:id="rId69"/>
    <p:sldId id="654" r:id="rId70"/>
    <p:sldId id="655" r:id="rId71"/>
    <p:sldId id="656" r:id="rId72"/>
    <p:sldId id="522" r:id="rId73"/>
    <p:sldId id="657" r:id="rId74"/>
    <p:sldId id="658" r:id="rId75"/>
    <p:sldId id="659" r:id="rId76"/>
    <p:sldId id="524" r:id="rId77"/>
    <p:sldId id="562" r:id="rId78"/>
    <p:sldId id="564" r:id="rId79"/>
    <p:sldId id="566" r:id="rId80"/>
    <p:sldId id="568" r:id="rId81"/>
    <p:sldId id="661" r:id="rId82"/>
    <p:sldId id="663" r:id="rId83"/>
    <p:sldId id="664" r:id="rId84"/>
    <p:sldId id="662" r:id="rId85"/>
    <p:sldId id="535" r:id="rId86"/>
    <p:sldId id="539" r:id="rId87"/>
    <p:sldId id="689" r:id="rId88"/>
    <p:sldId id="688" r:id="rId89"/>
    <p:sldId id="640" r:id="rId90"/>
    <p:sldId id="648" r:id="rId91"/>
    <p:sldId id="536" r:id="rId92"/>
    <p:sldId id="542" r:id="rId93"/>
    <p:sldId id="541" r:id="rId94"/>
    <p:sldId id="543" r:id="rId95"/>
    <p:sldId id="598" r:id="rId96"/>
    <p:sldId id="666" r:id="rId97"/>
    <p:sldId id="667"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7" d="100"/>
          <a:sy n="77" d="100"/>
        </p:scale>
        <p:origin x="603" y="4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0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10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10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10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10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10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10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10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10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0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10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10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10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10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10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10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10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10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10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0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10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10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10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10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10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10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10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10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10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0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10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10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10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10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10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0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0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10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0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0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0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0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1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1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1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1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1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1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1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1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1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1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1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1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1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1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1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1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1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1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1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1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1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1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1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1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1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1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1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1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1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1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24:51.955"/>
    </inkml:context>
    <inkml:brush xml:id="br0">
      <inkml:brushProperty name="width" value="0.05" units="cm"/>
      <inkml:brushProperty name="height" value="0.05" units="cm"/>
      <inkml:brushProperty name="color" value="#ED1C24"/>
      <inkml:brushProperty name="fitToCurve" value="1"/>
    </inkml:brush>
    <inkml:brush xml:id="br1">
      <inkml:brushProperty name="width" value="0.05292" units="cm"/>
      <inkml:brushProperty name="height" value="0.05292" units="cm"/>
      <inkml:brushProperty name="color" value="#ED1C24"/>
      <inkml:brushProperty name="fitToCurve" value="1"/>
    </inkml:brush>
  </inkml:definitions>
  <inkml:trace contextRef="#ctx0" brushRef="#br0">14278 1838 364 0,'-6'0'137'0,"6"0"-106"0,-5 10-1 0,-1-6-7 16,6 6-16-16,-5 4 2 16,5 6-5-16,0 4 9 15,5 0-7-15,1 4 8 16,-1 1-8-16,1-10 21 15,10 1-15-15,5-11 27 16,1 1-21-16,5-15 13 16,0 5-18-16,0-14 6 15,0 4-11-15,-5-14 2 16,-6 0-6-16,-5-14-26 16,-1 14 11-16,-4-5-77 15,-1 5 49-15,-5 0-137 16,6 5 99-16,-6 4-67 0,5 1 38 0,0 4 11 15</inkml:trace>
  <inkml:trace contextRef="#ctx0" brushRef="#br0" timeOffset="412">14823 2164 156 0,'16'20'60'0,"-16"-20"-47"0,6 4 21 0,-6-4 6 0,0 0 4 16,0 0 5-16,0-14-13 15,0 4-7-15,-6-14-16 16,1 5 11-16,-1-10 6 0,1 5-2 15,0-9 0-15,-1 4-2 16,6-9 1-16,0-1-4 16,0-4-2-16,0 9-7 15,16-4-1-15,-5 4-2 16,11 1 3 0,-6 4-5-16,11 0-3 0,-5 5-1 15,10 5-1-15,-5 0-9 0,5 4-4 16,-5 1-46-16,0 4-19 15,-5 6-70-15,5-1-31 16,-5 0 49 0</inkml:trace>
  <inkml:trace contextRef="#ctx0" brushRef="#br0" timeOffset="-1542">12874 168 272 0,'-11'-15'101'0,"11"15"-78"0,-11-14 31 0,6 14 10 15,-1-5-10-15,1 0 1 16,0 1-11-16,-1-1-3 0,6 0-23 16,0 0 7-16,0 0 5 0,0 1-3 15,-5 4-1-15,5 0-10 16,0 0-3-16,0 0-7 15,0 0-2-15,0 0 0 16,0 14 0-16,0-4 0 16,0 18 0-16,0-4 2 31,5 15-3-31,1 4 3 16,4 0-4-16,1 10-1 15,5 0 0-15,1 14-1 16,4 5 0-16,1 14 0 15,5-4 0-15,0 9 2 0,0-14-1 16,0-5 4-16,5-15-3 0,-5-9 4 16,0-4-4-16,-5-11 6 31,5-4-5-31,-6-15 6 16,6 1-6-16,0-30 3 15,0 1-3-15,6-34 3 0,-1 0-4 16,1-19-1-16,-1 4 0 0,0-4 1 15,-5 10-1-15,-5-15-3 16,5 14 1-16,-6-14-30 16,6 15 17-16,-5-11-109 15,5 16 68-15,-5-6-214 16,5 20 151-16</inkml:trace>
  <inkml:trace contextRef="#ctx0" brushRef="#br0" timeOffset="-933">13344 1320 252 0,'0'-15'96'0,"0"15"-75"0,-6-9 47 0,6 9 16 15,-5 0-15-15,5 0-2 16,0 0-22-16,0 0-7 15,0 0-22-15,0 0-6 0,0 9-2 16,0-4-4-16,0 9-1 16,0 1 1-16,5 18 2 0,1-4 1 15,4 34 3-15,-4-11-1 16,5 30 0-16,-1-15-3 16,1 20 1-16,-5-15-2 15,-1 24 2-15,0-10-4 16,-5 20 0-16,0-20-1 15,0 5-2-15,0-19-30 16,0 0-13-16,0-14-38 16,0-5-16-16,0-10-56 15,0-14-63 1,0-5 76-16</inkml:trace>
  <inkml:trace contextRef="#ctx0" brushRef="#br0" timeOffset="-390">13851 1881 356 0,'0'5'134'0,"0"-5"-104"0,-5 0 31 0,5 0 9 0,-6 0-23 16,1 0-4-16,-6 0-12 15,0 0-5-15,-5 0-14 16,5 0-5-16,-5 5-3 0,0 0 0 16,0 9 0-16,-1-4-7 0,1 9 0 15,5 5-8 1,6 5 6-16,0-5-4 16,10 4 5-16,0-4 0 15,12 0 2-15,-1-9 4 31,5-1-1-31,1-9 10 16,5 0-5-16,-5-15 10 16,-1 5-9-16,-5-14 1 15,11 5-5-15,-16-15-19 16,0 5 8-16,-6-14-72 16,1 4 45-16,-1-14-146 0,1 19 101 15,-6-4-120-15,5 9 114 0</inkml:trace>
  <inkml:trace contextRef="#ctx0" brushRef="#br0" timeOffset="6952">16259 19 348 0,'-16'-10'132'0,"16"10"-103"0,-16-9 23 15,5 4 29 1,11 10-47-16,-11-5 17 16,11 0-30-16,-5 0-4 0,5 0-10 15,-5 5 2-15,10 9-5 0,-5 20 0 16,5 4-2-16,1 24 3 15,10-4-3-15,-5 24 8 16,5-6-6-16,-5 25 10 16,5 0-8-16,0 29 12 15,0-6-10-15,-5-9 5 32,0-9-8-32,0 14-2 15,0-14-2-15,-6-1-4 16,6-9 2-16,-6-9 1 15,1-11 0-15,-1-4-14 16,0-14 8-16,1-5-43 16,-1-10 26-16,1-5-90 15,-1-4 62-15,0 0-128 0,1-10 101 16,-1-5-91-16,1-5 97 16</inkml:trace>
  <inkml:trace contextRef="#ctx0" brushRef="#br0" timeOffset="7302">16130 1430 312 0,'-33'0'115'0,"33"0"-89"0,-27 0 65 0,17 0 51 16,10 0-76-16,-6 0 4 15,6 0-45-15,0 0-9 16,6 0-10-16,4 0 3 16,12 0-6-16,5 0 3 15,11 0-3-15,5 0 3 16,0 0-4-16,0 0-7 15,1 0 2-15,-1-5-49 16,0 5 28-16,6-5-133 16,-6 1 88-16</inkml:trace>
  <inkml:trace contextRef="#ctx0" brushRef="#br0" timeOffset="7850">16977 1536 264 0,'6'9'99'0,"-6"-9"-77"0,5 0 44 16,-5 0 35-16,0 0-56 15,0 0 8-15,6 0-34 0,-1 0 2 16,6 0-12-16,0 0-1 16,-1 0-5-16,7 0 3 15,-1 0-4-15,0 0 6 16,6 0-5-16,-6-5 1 16,5 5-2-16,-4-9 3 15,-1 4-3-15,0-9 10 16,0 4-6-16,-5-9 14 15,0 9-11-15,-6-4 7 16,-5-5-3-16,0-1 0 16,-5 1-3-16,-1 5 1 15,-10 4-6-15,5 1 1 0,-10 9 1 16,5 0-1-16,-6 9 1 0,0 1-4 16,6 14 0-16,0-5 1 15,11 19 0-15,-1-4-5 16,6 19 1-16,0-10 0 15,11 5 0-15,0-10-3 16,5 1 2-16,0-6-1 16,6-4-2-16,-6-5-13 15,6-5-4-15,-6-9-176 32,5 4 107-32,-4-14-138 15,4 0 131-15</inkml:trace>
  <inkml:trace contextRef="#ctx0" brushRef="#br0" timeOffset="8411">17571 1536 244 0,'11'-15'90'0,"-11"15"-70"0,11-19 41 0,-11 14 50 16,5 5-60-16,1-9 42 15,-1 4-55-15,1-5 30 16,-1 5-39-16,-5-4 16 16,0 4-27-16,-5-5 6 31,-1 10-14-31,-5-9 3 0,1 9-8 0,-7-5 0 16,7 5-3-16,-12 0-2 15,11 10 1-15,-10-6-1 16,10 11 0-16,-5-1-3 15,10 10 2-15,-5 5-1 16,11 0 0-16,0 0 0 16,6 4 0-16,-1-4 0 15,11 0 0-15,1-5 0 16,-1-5 0-16,0-9 6 16,6-1-2-16,-1-14-3 15,1 5 0-15,-6-19-1 0,6 5 0 0,-6-10 2 16,0 5 0-16,0-5 0 15,0 9 0-15,-5-4 0 16,5 5 0-16,-10 4 0 16,5 5 0-16,-6 5 0 15,6 10 0-15,-6 4 0 32,6 10 0-32,0 5-9 15,0 0 5-15,-1 0-23 0,1 4 15 0,-5-4-69 16,4 0 45-16,-4-5-154 15,-1 0 106-15,1-10-129 16,-1 1 121-16</inkml:trace>
  <inkml:trace contextRef="#ctx0" brushRef="#br0" timeOffset="9016">18030 1488 228 0,'0'4'88'0,"0"-4"-69"16,0 10 30-16,0-5 35 15,0 0-46-15,0 4 24 16,0 6-38-16,0 4 16 16,6 0-23-16,-6 5 4 15,5 5-12-15,1-5 1 16,-1 0-6-16,0-5-4 15,1 0-1-15,-6-9-8 16,5 4 5-16,1-19-7 16,-1 5 6-16,0-14-4 15,6 4 5-15,0-14 2 0,0 0 2 16,0-4-3-16,5 4 2 0,-5-5 1 16,-1 10 0-16,1-1 8 15,0 6-4-15,0 0 10 16,0 9-8-16,-1 0 10 15,7 10-9-15,-7 0 10 16,7 9-10-16,-7 5 7 16,7 0-7-16,-7 1 4 15,1 4-6-15,0-5 0 16,0 0-3-16,0-9-2 16,-1 4 1-16,-4-14 1 15,5 5-1-15,-6-20-1 16,6 6 1-16,0-15-4 15,-1 0 2-15,1-5-4 16,5 5 3-16,-5-5 1 16,5 10 1-16,-5 0 2 0,5 4 8 15,1 1 3-15,4 14 2 16,-5 0 4-16,11 19-11 0,-5-4-2 0,5 23 0 31,-5-9-3-31,5 19-2 16,-6-10-33-16,1 5-14 15,-6-4-74-15,0-6-32 16,0-4-25-16</inkml:trace>
  <inkml:trace contextRef="#ctx0" brushRef="#br0" timeOffset="10063">19909 1185 336 0,'6'0'126'0,"-6"0"-98"0,0 5 19 16,0-5 3-16,0 5-13 15,0 0 1-15,0 4-10 16,0 1-5-16,5 9-13 0,1-5 9 0,4 20 4 16,1-5-7-16,11 24-2 15,-6-10-4-15,6 19-1 16,-1-9-5-16,6 5-1 0,-5-10 1 16,5 0 0-16,-6-10-2 15,6-9 1-15,-5-5 2 16,5-10 4-1,-5-4 0-15,-1-20 0 0,-5 5-3 16,1-19-1-16,-7 5-3 16,1-10 1-16,-5 5 0 15,-1 0 3-15,0 5 1 16,-5 5 1-16,0-1-7 16,0 11-2-16,0-1-7 15,11 24-2-15,-5-5 0 16,21 20 4-16,-6-5 1 15,22 4 3-15,-5-4 1 16,11-5 1-16,-11-5-3 16,10-9 2-16,-10 0 10 15,0-20 5-15,-11 0 7 0,-6-28 2 16,-4 4-8-16,-7-23-2 16,1 9-7-16,-11-15-4 15,0 11-8-15,0-6-1 16,0 15-8-16,-5 4-3 15,-1 6-21-15,1 4-8 16,5 5-59-16,0 5-24 16,0 0-49-1,11 4-38 1,0 1 97-16</inkml:trace>
  <inkml:trace contextRef="#ctx0" brushRef="#br0" timeOffset="10350">21351 1348 520 0,'6'0'195'0,"-6"0"-152"0,0 15-12 16,0-15-14-16,0 9-23 15,0 1-1-15,5 0-58 16,-5-1-24-16,5 6-94 16,1-6-40-16,-6 6 99 15,0-1 50-15</inkml:trace>
  <inkml:trace contextRef="#ctx0" brushRef="#br0" timeOffset="11021">21686 485 452 0,'5'-10'170'0,"-5"10"-132"0,0-10 16 15,0 10-4-15,0 5-15 16,0 0-3-16,6 14-12 16,-1-4-5-16,11 23-8 15,-5-9-5-15,11 38-1 0,-6-14-1 16,6 33 2-16,-6-14-10 0,0 10-2 16,0-15-19-16,-5 10-9 15,0-15-35-15,0 5-16 16,-1-9-41-16,-4-10-18 15,-1-5 13 1</inkml:trace>
  <inkml:trace contextRef="#ctx0" brushRef="#br0" timeOffset="11364">22285 307 344 0,'0'-29'129'0,"0"29"-100"0,0-9 70 16,0 9 26-16,0 0-41 0,0 0-15 15,0 9-37-15,0 1-15 16,0 14-11-16,0-5-3 0,6 29 3 15,-1-5 1-15,6 39 1 16,0-15-2-16,5 43-1 16,-5-23-3-16,5 18 1 15,-5-23-7-15,5 9-1 16,-5-14-14-16,0 4-5 16,-6-13-40-16,0-1-16 15,1-14-89-15,-1-10-38 0,1-10 42 16</inkml:trace>
  <inkml:trace contextRef="#ctx0" brushRef="#br0" timeOffset="11985">21281 792 444 0,'0'-10'167'0,"0"10"-129"0,-5-5-7 0,5 5-10 16,0 0-41-16,0 0-13 16,0-4-90-16,0-1-39 15,5 0 19-15,0 0 12 16</inkml:trace>
  <inkml:trace contextRef="#ctx0" brushRef="#br1" timeOffset="-86725">2431 4617 4 0,'11'-10'5'0,"-11"10"-4"0,10-9 2 0,-10 9 3 15,6-5 19-15,-6 0 8 16,5-4 12-16,1-1 7 15,-6 0-11-15,0 1-4 16,-6-1-15-16,1 1-6 0,-6-1-9 16,6 0 4-16,-12 1 4 0,7 4 2 15,-17-5-1-15,5 6 0 16,-10-1 3-16,5 0 0 16,-17 5 1-16,7 0-5 15,-12 0-1-15,11 0-4 16,-10 5 1-16,4 0 0 15,-4-1 1-15,5 1 0 16,-6-5 2-16,6 0-1 16,-11 0 2-16,11 0-4 15,-11-5-1-15,10 5 2 16,-10-4 5 0,11 4-5-16,-11-5-2 15,11 5-3-15,-6 0 0 0,6 0 0 0,-5 0 1 16,10 0-7-16,-11 5 0 15,11-5-3-15,-10 4-2 16,10 1 5-16,-11 0 3 16,12 0-3-16,-17 4-1 15,10-4 0-15,-10 10 0 16,6-6 0-16,-12 10 0 16,12-4 0-16,-11 9 0 15,10-5 0-15,-5 10 0 16,11-5-3-16,-11 5 2 15,11-5 1-15,-6 9 0 16,6-9 0-16,-11 10 2 0,11-5-3 16,-1 4-2-16,7-4-1 15,-1 0 3-15,5-5 0 16,6 5 3-16,0-5-1 16,11 4-1-16,0-4 3 15,11 5 2-15,-1-5-2 16,12 10-2-1,-1-5 0-15,11 9-1 16,0-9 2-16,11 14 1 16,-5-9-1-16,16 9 1 15,-6-5 0-15,11 5 1 0,-10-9 0 16,15 4 2-16,-4-4-1 16,20 4 0-16,-15-4-1 15,21 0 2-15,-10-6-1 16,15 6 2-16,-15-10-2 15,10 5 2-15,-16-5-4 16,10-5-2-16,-10-5 2 16,17 1 0-16,-12-1 3 15,17 1 1-15,-17-6-1 16,17 6-1-16,-12-6 1 16,12 1 1-16,-11-5-1 15,10-1 1-15,-15 1-4 16,15-5 0-16,-10 0-1 15,16 5 1-15,-16-5-2 0,16 5 2 16,-16 0-2-16,16-1-1 16,-16 1 3-16,21 0 0 15,-21-5-1-15,21 5 1 16,-16-5 0-16,22 9 1 16,-16-4-2-16,16 10-2 15,-17-6 1-15,17 6 1 16,-16-6 1-16,21 6 1 15,-16-6 0-15,27 6 0 16,-22-1-2-16,22 0 1 16,-21 1-2-16,21-1-1 15,-22 1 3-15,33-1 0 16,-28 0-1-16,34 1 1 16,-23-6-2-16,17 1-1 15,-22 0 3-15,33-1 2 0,-28-4 0 16,28 0 0-16,-27 0-3 15,15-5-2-15,-26 0 3 16,27-5 0-16,-22 5-4 16,22-5 1-16,-22 0 0 15,17-4 2-15,-28 4-1 16,17-5-1 0,-22 1 1-16,16-6 1 0,-16 6-1 15,21-6 2-15,-21 6-2 16,11-6-1-16,-16 6 1 15,10-6-1-15,-16 6 0 16,11-6 2-16,-10 1-3 16,15-1-2-16,-16 1 2 15,22 4 0-15,-22 1 1 0,16-1 2 16,-15 5-3 0,10-4 0-16,-17 4 1 15,17-5 2-15,-16 1-1 0,22-1-1 0,-17 1 1 16,16-1 1-16,-16 5-3 15,11 0 0-15,-16 1 1 16,11-6 2-16,-11 0-1 16,5 1-1-16,-11-1 1 15,11 1-1-15,-16-1 0 16,11-4 0-16,-11 4 2 16,6-4 1-16,-12 4-1 15,6-4-2-15,-11-1 1 16,6-4 1-16,-11 5-3 15,5-10 0-15,-5 4 3 0,0-8 1 16,-6 4 1-16,0-5 0 16,-5 5-5-16,0-10 1 15,-5 5 0-15,0-9 0 16,-6 4 0-16,0-9 0 16,0 10-3-16,-10-15 2 15,-1 14 3-15,-5-9 1 16,0 9-4-16,-5-9-1 15,-1 9-4-15,-10-9 1 16,0 10 1-16,-11-6-1 16,5 10 1-16,-16-4 3 15,6 4-2-15,-22 0 1 16,11 5 0-16,-22 0-2 0,11 0 0 16,-16 5 0-16,10 5 3 15,-10-1 2-15,11 1-2 16,-28-1 0-16,17 6 1 15,-22-1 0-15,17 1-3 16,-17 4 2-16,11 0-1 16,-22 0 0-16,22 0 2 15,-32 1 2-15,21-1-1 16,-27 0 2-16,22 0-2 16,-22 0-1-16,22 1-2 15,-38-1 1-15,27 0 1 16,-27 0 0-16,27 5 0 15,-21-5 0-15,26 1 0 0,-32-1 0 16,27 0-3-16,-32 0 0 16,32 0 2-16,-16-4 2 15,21 4 0-15,-32-5-1 16,27 1 1-16,-22-1 1 16,28 5-1-16,-22-4-1 15,26-1 1-15,-26-4-1 16,27 4-3-16,-27 1 2 0,27-1 1 15,-17 5 0-15,22 0 0 16,-16-4 0-16,17 4 0 16,-17-5 0-16,21 6-3 31,-15-1 2-31,15 0 3 16,-10 5 1-16,22 0-4 0,-17-5 1 15,16 5 0-15,-21-5 0 16,16 1 2-16,-16 4 1 15,16 0-4-15,-16 4-1 16,16 1 1-16,-11-5 0 16,16 0 1-16,-21 0 0 15,16 0-3 1,-16 5 0-16,21 0 2 0,-16 4 2 0,17-4 0 0,-6 10-1 16,16-6-2-16,0 1 1 15,11-5-17-15,-11-5-5 31,11 0-51-31,-16-10-21 0,16 5-105 16</inkml:trace>
  <inkml:trace contextRef="#ctx0" brushRef="#br0" timeOffset="-15994">22696 14615 216 0,'0'-5'82'0,"0"5"-64"0,0-5 11 15,0 5 2-15,0-5-17 16,0 1-5-16,0-16-1 16,0 1-1-16,0-10-3 15,0 5 2-15,-6-9 0 0,1 4 6 0,0-9 5 16,-1 9 6-16,1-10 6 16,-1 6-5-16,-4-10 0 15,4 9-4-15,-10-9-3 16,5 4-3-16,-5-13-1 15,0 8 1-15,-6-13 2 16,6 9 4-16,-6-19 4 16,1 9-1-16,-6-19-2 15,5 15-5-15,-10-20 0 16,5 20-3-16,-16-24 0 16,5 14-1-16,-16-15 2 15,11 20-3-15,-28-29-1 0,17 19 0 16,-21-14 1-16,15 14-3 15,-21-19-3-15,17 19 2 16,-28-19 2-16,16 20-2 16,-37-35 1-16,26 25-3 15,-26-25 2-15,27 25-2 16,-33-29 0-16,27 24-10 16,-43-34-2-16,32 29 10 15,-32-29 7-15,27 24-2 16,-32-24-2-16,32 25-3 15,-49-44 0-15,33 38-2 16,-38-33-1-16,38 33 1 16,-54-33 1-16,43 33-1 15,-43-37-1-15,43 32 1 16,-49-33-1-16,44 34 0 0,-55-39 0 16,44 39 0-16,-59-39 0 15,48 38-3-15,-49-23 2 16,44 28-1-16,-49-23-2 15,54 33 5-15,-44-24 1 16,50 24 0-16,-60-24-2 16,54 24-2-16,-43-10 1 15,48 25 1-15,-53-20 0 16,48 24-3-16,-44-14 0 16,50 19 2-16,-49-15 0 15,43 20 1-15,-38-14 2 16,49 18-3-16,-49-14 0 0,43 15 1 15,-37-5 2-15,43 19-3 16,-55-10-2-16,55 10 2 16,-38-9 0-1,44 13 1-15,-44-4 0 16,37 10 0-16,-31-15 0 16,37 15-3-16,-32-15 2 15,37 10 1-15,-37-10 2 0,38 10-1 16,-22-10 2-16,38 10-9 15,-28-10-3-15,28 15 11 0,-22-15 8 16,28 15-5-16,-12-10-2 16,27 9-2-16,-10-9 1 15,21 10-1-15,-10-5 2 16,21 9 0-16,-11-9 1 16,16 9-2-16,-5-4-2 15,11 9 1-15,0-5 1 16,16 6-1-16,0-1 2 15,5 5 0-15,6 5 1 16,0-1-2-16,11 6 1 16,5 0-2-16,0 4 2 0,5 0-4 15,0 1 0-15,6-1-1 16,0 1 0-16,0 4 4 16,0 0 1-16,5 0-4 15,0 0-1-15,0 1 3 16,0-1 1-16,1 0-3 15,4 5 1-15,1 0 0 16,-1-5 0-16,1 5 2 16,0 0 1-16,-1 0 1 15,1 0 0-15,5 0-7 16,0 0 0-16,0 0 1 16,0 0 3-16,0 0-2 15,0 0-2-15,0 0 2 16,11 0 0-16,-6 0 1 0,22-5 0 15,-5 1 0-15,26-1 0 16,-5 0 2-16,33-5 1 16,-6 6-4-16,27-1-1 15,-16 0 1-15,27-5 2 16,-21 6-2-16,31-6 0 16,-20 5 1-16,10 0 2 15,-22 5-1-15,6 0 2 16,-17 0-4-16,1 0 0 15,-11 0 1-15,-6 0 0 16,-10 0 0-16,-6 5 0 16,-5-5-3-16,-6 0 2 15,-5 0-4-15,-5 0-1 16,-6 0-11-16,-5 0-3 0,0 0-30 16,-17-5-12-16,1 1-48 15,-11-11-17-15,-1 6-45 16,-26-1-42-1,11 0 94-15</inkml:trace>
  <inkml:trace contextRef="#ctx0" brushRef="#br0" timeOffset="-14860">9666 6009 48 0,'0'-14'19'0,"0"14"-15"0,6-10 8 15,-6 10 4-15,0-5 1 0,0 0 1 16,0 1 4-16,0-1 1 15,5 0 7-15,-5 0 4 16,6 0 4-16,-6 1 1 16,0-1 3-16,0 5 1 15,0 0-23-15,0 0 6 0,5 0 2 16,-5 0 0-16,0 0 1 16,0 0-1-16,5 9 0 15,1-4-2-15,-1 10-1 16,1-6-6-16,-1 15-1 15,0-5-4-15,1 20 1 16,-1-10 1-16,6 19-1 16,0-5-1-16,0 19-1 0,-1-9-1 15,7 14 2-15,-7-9-3 16,7 14-1-16,-7-5-2 16,7 10 2-16,-1-15-5 15,0 10-1-15,0-14 2 16,0 4 1-16,1-14-1 15,-1 0-1-15,-5-5 1 16,-1-4 3-16,1-10-2 16,0-1 1-16,-6-4-5 15,6-4 0-15,-5-1 1 16,-1-5 2-16,0 0-1 16,-5-4 2-16,0 0-4 15,0-6-2-15,0 1 4 16,0 0 1-16,0 0 0 0,0 0-1 15,0-1-1-15,0-4 0 16,0 0-2-16,0 5 1 16,0-5-2-16,0 0 2 15,0 0-4 1,0 0 0-16,0 0-1 0,0 0 0 16,0 0 2-16,0 0 2 15,0 0-14-15,0 0-5 16,0 0-42-16,-16-14-19 15,0-1-162 1</inkml:trace>
  <inkml:trace contextRef="#ctx0" brushRef="#br0" timeOffset="13318">14666 2836 184 0,'11'5'68'0,"-11"-5"-52"0,6 5 65 0,-6-5 79 16,0 0-85-16,-6 0 49 15,1 0-75-15,-6 0 14 16,0 5-38-16,-16 0 4 16,6 4-18-16,-23 6 1 31,12 9-8-31,-17 9 2 0,6 1-3 0,-11 9 3 16,11 0-4-16,-6 10-3 15,12-10 0-15,-1 0-8 16,11-4 5-16,11 4-3 15,10-5 4-15,12 6 0 16,10-6 1-16,5 0 2 16,12-4 0-16,5 0 0 15,5-6 0-15,0 6 13 16,0 0-7 0,-10 4 22-16,-6 5-16 0,-22 5 8 15,0 5-12-15,-26 5 0 16,5-1-5-16,-28 1-8 15,1-5 2-15,-27-6-34 16,11-3 20-16,-17-6-98 16,17 0 64-16,-1-9-178 15,22 0 128-15,6-5-112 16,10-5 123-16</inkml:trace>
  <inkml:trace contextRef="#ctx0" brushRef="#br0" timeOffset="13855">15071 3571 312 0,'0'9'118'0,"0"-9"-92"0,0 5 19 0,0-5 18 15,0 0-37-15,0 0 8 16,6 5-22-16,-6 0 11 16,11 0-13-16,-1-5 13 15,7 4-14-15,-1-8 9 16,5 4-10-16,-4-5 6 15,4 0-7-15,-5-5 7 16,6 6-8-16,-11-11 5 16,5 1-6-16,-16-5 7 15,5 4-8-15,-15-4 1 16,-1 5-3-16,-11-1-2 16,1 10 1-16,-12 5-6 15,12 10 3-15,-12 4-1 16,12 10 1-16,-6 10 11 15,10 0-6-15,1 14 9 16,5 4-8-16,6 1 3 16,5 0-4-16,5-5 0 15,6 0-1-15,5-10-15 16,6-4 7-16,5-10-65 16,0-5 38-16,5-14-135 15,1 0 94-15,-1-20-130 16,6 6 117-16,-6-6-24 0</inkml:trace>
  <inkml:trace contextRef="#ctx0" brushRef="#br0" timeOffset="14230">15903 3360 312 0,'-32'19'118'0,"32"-19"-92"0,-33 43 15 0,28-33 2 0,-11 14-9 16,-1-5 3-16,-4 19-4 15,5-4 0-15,5 19-18 16,0-10 6-16,11 14 3 0,0-9-6 16,5 5-3-16,1-10-6 15,5-4-4-15,-1-6-2 16,17-4-3-16,-10-5-19 16,4-14-10-16,1-5-58 15,5-15-26-15,-6 0-65 16</inkml:trace>
  <inkml:trace contextRef="#ctx0" brushRef="#br0" timeOffset="14864">16448 3873 164 0,'22'39'63'0,"-22"-39"-49"0,5 33 29 15,-5-28 10-15,0 5 12 16,0-6 10-16,0-4-16 16,0 0-6-16,-5-14-17 15,-6-5-3 1,6 0-19-16,-6-20-1 0,11 10-9 16,-11-14 5-16,11 5-6 0,-5-10 17 15,5 9-12-15,-6-4 15 16,12 14-14-16,-6-4 0 15,5 9-5-15,1-5-3 16,4 10 0-16,1 4-1 16,0 11 0-16,11-1 0 15,-1 5 0-15,6 0 2 16,6 9-1-16,4-4-1 16,6 5 1-16,1-1 1 15,4 1-1-15,-5 0 2 16,1-1-2-16,-7-4 6 15,1 0-4-15,-5-10 8 16,-6 5-7-16,-6-10 8 16,1 6-8-16,-11-11-3 15,-1 6-2-15,-4-1-6 0,-17 0-3 16,0 1 1-16,-10 9-2 16,4 0 2-16,-15 9 5 15,5 1 2-15,0 14 4 0,5-5 12 16,6 20 8-16,5-6 0 15,11 25-1-15,0-15-11 16,17 15-4-16,-1-15-2 16,11 0 2-16,-6-5-3 15,6-9-2-15,-5-5-7 16,0-14-1-16,-1-1-39 0,1-18-17 16,-1-1-49-16,6-19-19 15,-5 5-48 1</inkml:trace>
  <inkml:trace contextRef="#ctx0" brushRef="#br0" timeOffset="15145">17555 2798 312 0,'11'-5'118'0,"-11"5"-92"0,5 10 22 0,-5-5 19 15,0 4-38-15,0 10 22 16,11 5-31-16,0 24 25 16,5 5-26-16,0 24 10 15,6 5-17-15,0 4-4 16,-1-4-5-16,1 9-14 16,10-10 7-16,-10 6-48 15,-1-10 29-15,-10-5-80 16,5-10 57-16,-5-9-101 15,0-10 82-15,-16-24-83 16,5-4 85-16</inkml:trace>
  <inkml:trace contextRef="#ctx0" brushRef="#br0" timeOffset="15334">17539 3619 404 0,'5'-5'151'0,"-5"5"-118"0,17-5 27 0,-12 0 28 15,6 5-50-15,5-4 17 16,6-1-33-16,5-5-6 15,0 5-10-15,0 1-4 16,10-6-10-16,-10 5-5 16,6-9-37-16,-6 4-18 15,5-9 36-15,-5 0-66 0,6-15-24 16</inkml:trace>
  <inkml:trace contextRef="#ctx0" brushRef="#br0" timeOffset="15565">18219 2702 372 0,'6'0'140'0,"-6"0"-109"0,5 14 22 15,-5-14 2-15,6 20-10 16,-1-6-2-16,17 24-7 16,-6-4 0-16,11 48-20 15,-6-15 0-15,12 24-2 0,-6-9-7 16,5 9-2-16,-5-19-3 15,0 14 1-15,-5-14-24 16,-1 5-11-16,-4-15-54 16,-7-4-24-16,1-10-62 15,-5-5-55 1,-6-9 92-16</inkml:trace>
  <inkml:trace contextRef="#ctx0" brushRef="#br0" timeOffset="16143">19348 3062 312 0,'5'-5'115'0,"-5"5"-89"0,0 10 27 15,0-10 9-15,0 19-18 16,0 0-2-16,0 29-14 15,0-9-3-15,6 37-14 16,-6-13 7-16,5 62 2 0,1-25 3 0,-1 44 3 16,-5-28-5-16,0 28-3 15,0-29-10-15,0 19-3 16,0-24-10-16,0-9-2 16,0-19-25-16,0-10-11 15,0-15-38-15,0-9-16 16,0-9-32-16,-11-15-14 15,0 0 17 1</inkml:trace>
  <inkml:trace contextRef="#ctx0" brushRef="#br0" timeOffset="16552">19164 3475 312 0,'0'-5'115'0,"0"5"-89"0,0 5 41 0,0-5 11 16,0 0-31-16,0 0-14 15,6 5-14-15,-6-1-3 16,11 6-9-16,-1-5-4 0,7 9 0 15,-1-4-2-15,5 4-1 16,-4 1-17-16,4-1-9 0,-5 0-66 16,11 1-29-16,-5-6-42 15</inkml:trace>
  <inkml:trace contextRef="#ctx0" brushRef="#br0" timeOffset="17761">20973 2107 372 0,'-27'-34'140'0,"27"34"-109"0,-16-14 31 0,11 14 8 0,-1 0-23 16,6 0-4-16,-5 9-21 15,-1 1-8-15,6 19-9 16,0-5-2-16,6 57 3 0,-1-13 6 16,6 37 2-16,0-18-5 15,10 71-3-15,-4-33-3 16,10 28 0-16,-6-28 0 0,1 24 3 16,-6-34-3-16,0 5 0 15,0-24 1-15,-5-14 0 16,0-15-7-16,0-29 0 15,-6-4-1-15,1-39 2 16,-1 0-1-16,0-28 1 16,1 4-3-16,-1-29 1 15,1 10 2-15,4-33 1 16,-4 14 1-16,10-10 0 16,-5 14 0-16,5 1 0 15,0 14-5-15,6 10 1 16,-1-1 4-16,12 25 2 15,-6 4 2-15,5 29 0 0,-5 5 2 16,6 24 1-16,-6-4-3 16,0 13-1-16,-6-9-1 15,1 10 1-15,-6-10-4 16,0 5-2-16,-5-10-27 16,0 5-10-16,5-10-55 15,-5-4-21-15,0-5-30 16,-1-10-12-16,1 0 37 31</inkml:trace>
  <inkml:trace contextRef="#ctx0" brushRef="#br0" timeOffset="18307">22150 3302 288 0,'6'-5'107'0,"-6"5"-83"0,-6-5 35 0,6 5 9 0,-5 0-7 16,0 0-1-16,-1-4-14 15,1-1-6-15,-6 5-22 16,0 0 0-16,-10 0 0 0,4 0-10 15,-4 9-4-15,5 1-1 16,-1 4 0-16,1 1-4 16,0 4-1-16,5 0-2 15,6 5 3-15,-1-5-2 16,12 5-1-16,-1 0 0 16,6 0 3-16,0-4 0 15,5-1 1-15,0-5-3 16,6 1 2-16,-6-6-1 15,6-4 0-15,-1 0 2 0,1-10 2 16,-6 0-3-16,0-4 0 16,0-1 1-16,-5 0 0 15,0 6-3-15,0-1 2 16,-6 5-4-16,1 0-1 16,-1 0-2-16,6 9 2 15,-6 1-1-15,6 4 2 16,-6 1-17-16,6 4-8 15,0 0-20-15,0 0-8 16,0-4-13-16,-1-1-4 16,1-4-27-1,0-10-53-15,-6 0 44 16</inkml:trace>
  <inkml:trace contextRef="#ctx0" brushRef="#br0" timeOffset="18622">22523 2140 408 0,'-11'-19'151'0,"11"19"-118"0,-11 5 25 0,11-5 1 16,-5 10-27-16,0-1-7 15,5 30-11-15,0-11-4 16,10 54-6-16,1-15 4 0,16 29 2 15,-5-19 1-15,21 72 1 16,-11-34-4-16,12 29-3 16,-12-29 0-16,11 24-1 15,-10-33-2-15,-1 19-2 16,-5-29-15-16,0 0-7 16,-5-19-33-16,-6-15-15 15,-5-9-34-15,5-20-14 16,-5-4-14-1,-6-24-35-15,-5-5 63 0</inkml:trace>
  <inkml:trace contextRef="#ctx0" brushRef="#br0" timeOffset="18872">22593 3369 444 0,'-5'5'167'0,"5"-5"-129"0,5 10 19 15,-5-10 0-15,6 0-17 16,-1 0-3-16,17 4-17 16,-6 1-5-16,16 5-9 15,-5-5-4-15,6 4 1 0,4-4-9 16,1 0-3-16,-5 0-37 0,-1-1-15 16,-5-4-53-16,5-4-20 15,-5-1-44 1,11-14-16-16,-6 4 105 15</inkml:trace>
  <inkml:trace contextRef="#ctx0" brushRef="#br0" timeOffset="20103">17928 4934 408 0,'-16'-15'154'0,"16"15"-120"0,-11 0 28 0,11 0 3 15,-6 5-24-15,6-5-8 16,-5 15-14-16,0-6-4 16,5 25-9-16,0-5 5 0,0 52 4 15,0-14-1-15,5 49 2 16,-5-25-7-16,0 48-3 15,0-33-1-15,5 42-1 16,-5-28-5-16,6 10 1 16,-6-29 0-16,5 4 2 0,-5-18-23 15,6-1-11-15,-1-14-34 16,0-14-16-16,-5-5-53 16,6-20-22-1,-1-4-1-15</inkml:trace>
  <inkml:trace contextRef="#ctx0" brushRef="#br0" timeOffset="20427">17490 5275 308 0,'-5'-24'115'0,"5"24"-89"0,0-10 41 16,0 10 11-16,0 0-29 16,0 0-12-16,11 10-8 15,-6-1 0-15,17 20-15 0,-1-5 1 0,6 19 1 0,0 0-8 16,6 1-2-16,-6-6-11 15,5 0-2-15,-5-4-42 16,6 4-20-16,-6-4-45 16,0 4-18-16,-6-9-17 15</inkml:trace>
  <inkml:trace contextRef="#ctx0" brushRef="#br0" timeOffset="20896">18376 5486 288 0,'11'-10'107'0,"-11"10"-83"0,0-14 41 0,0 14 16 16,0-5-6-16,0 0 1 15,-11-4-20-15,6 4-10 16,-12-5-26-16,1 5-6 0,-11 5 0 16,6 0-8-16,-6 20-1 15,0-6-8-15,0 20 0 0,5-10-1 16,11 9-1-16,0-4 1 15,17 5 0-15,-1-6 3 16,17-8 0-16,-6-1 3 16,16-14 1-16,-5-1-1 15,6-13 1-15,-6 4 2 16,0-29 2-16,-6 10-3 16,1-28-3-16,-6 8-14 15,-5-8-4-15,0 8-48 16,-6 1-21-16,1 10-48 15,-1 9-18-15,0 4-1 16</inkml:trace>
  <inkml:trace contextRef="#ctx0" brushRef="#br0" timeOffset="21177">18695 5371 212 0,'-11'24'79'0,"11"-24"-61"0,-6 24 28 0,1-20 10 16,5 16-11-16,0-6-2 16,5 15-7-16,1-5-2 15,10 9-19 1,-5-4 9-16,16-5 3 0,-6 0 1 0,17-9 3 0,-11-6 0 16,16-9 1-16,-5 0-2 15,0-24 1 1,-11 5-13-16,0-24-3 0,-5 4-9 15,-6-9-2-15,0 5-35 16,-5-5-17-16,-6 15-68 16,-5 4-30-16,0 5-37 15</inkml:trace>
  <inkml:trace contextRef="#ctx0" brushRef="#br0" timeOffset="21881">20898 5735 204 0,'10'53'77'0,"-10"-53"-60"0,11 43 17 16,-11-33 4-16,0 0 6 15,0-1 8-15,0-4 9 16,0 0 7-16,0-10-37 16,0 0 9-16,0-19 5 0,0 0-12 15,-5-33-4-15,-1 13-12 16,-10-56-6-16,5 18-4 0,-16-43-2 16,6 24-1-16,-6-33 0 15,5 28 0-15,1-9 0 16,-1 24 0-16,6 5 2 15,5 14-1-15,6 4 2 16,-1 11-4-16,12-1 0 16,-1 15-1-16,17 0-2 15,-6 9-2-15,22 5 1 16,-6 5 1-16,22 0 0 16,-11 5-16-16,17 10-6 15,-12-1-29-15,12 10-10 16,-12 0-39-16,1 19-14 15,-6-4-51-15</inkml:trace>
  <inkml:trace contextRef="#ctx0" brushRef="#br0" timeOffset="22428">20811 5548 408 0,'0'15'154'0,"0"-15"-120"0,0 0 12 0,0 0 0 16,6 0-20-16,-6 0-3 0,10 0-15 16,1 0-8-16,11 0 0 15,-1 0 1-15,17 0 2 0,-5 0-21 16,26 0-10-16,-10 0-30 15,21 0-14-15,-16 0 12 16,21-5 6-16,-15 0 22 16,5-5 12-16,-11 1 12 15,0-1 5-15,-6 1 33 16,-10-1 15-16,0 0 26 16,-17 1 11-16,1-1-9 15,-17 1-2-15,1 4-25 16,-12 0-8-16,1 0-16 15,-6 10-4-15,0 0-8 0,-5 14-2 16,0-5-6-16,-6 15-2 16,6-5-5-16,11 10-1 15,-1-5 0-15,12-1 2 16,-1-4 2 0,6-4 1-16,0-1 3 0,10-10 1 15,-10 1 1-15,5-15 2 0,1 0-3 16,-1-14-2-16,0 5-14 15,0-10-6-15,-5 5-41 16,0-10-16-16,0 5-49 16,5-5-21-16,-5 5-21 15</inkml:trace>
  <inkml:trace contextRef="#ctx0" brushRef="#br0" timeOffset="22693">22107 5683 116 0,'33'28'44'0,"-33"-28"-35"0,21 29 18 0,-21-24 7 16,6 5 17-16,-1-6 8 15,-5 1 4-15,0 0 3 16,-5-10-36-16,-1 0 10 0,1-14 1 16,-1 5 5-16,-4-15 2 15,4 5-18-15,6-19-5 16,0 9-9-16,6-14-2 15,-1 10-8-15,11-5-4 0,0 9-4 16,6 0 1-16,-6 1-37 16,11 4-14-1,-5 5-64-15,10 0-26 0,-5 5-10 16</inkml:trace>
</inkml:ink>
</file>

<file path=ppt/ink/ink1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24:51.955"/>
    </inkml:context>
    <inkml:brush xml:id="br0">
      <inkml:brushProperty name="width" value="0.05" units="cm"/>
      <inkml:brushProperty name="height" value="0.05" units="cm"/>
      <inkml:brushProperty name="color" value="#ED1C24"/>
      <inkml:brushProperty name="fitToCurve" value="1"/>
    </inkml:brush>
    <inkml:brush xml:id="br1">
      <inkml:brushProperty name="width" value="0.05292" units="cm"/>
      <inkml:brushProperty name="height" value="0.05292" units="cm"/>
      <inkml:brushProperty name="color" value="#ED1C24"/>
      <inkml:brushProperty name="fitToCurve" value="1"/>
    </inkml:brush>
  </inkml:definitions>
  <inkml:trace contextRef="#ctx0" brushRef="#br0">14278 1838 364 0,'-6'0'137'0,"6"0"-106"0,-5 10-1 0,-1-6-7 16,6 6-16-16,-5 4 2 16,5 6-5-16,0 4 9 15,5 0-7-15,1 4 8 16,-1 1-8-16,1-10 21 15,10 1-15-15,5-11 27 16,1 1-21-16,5-15 13 16,0 5-18-16,0-14 6 15,0 4-11-15,-5-14 2 16,-6 0-6-16,-5-14-26 16,-1 14 11-16,-4-5-77 15,-1 5 49-15,-5 0-137 16,6 5 99-16,-6 4-67 0,5 1 38 0,0 4 11 15</inkml:trace>
  <inkml:trace contextRef="#ctx0" brushRef="#br0" timeOffset="412">14823 2164 156 0,'16'20'60'0,"-16"-20"-47"0,6 4 21 0,-6-4 6 0,0 0 4 16,0 0 5-16,0-14-13 15,0 4-7-15,-6-14-16 16,1 5 11-16,-1-10 6 0,1 5-2 15,0-9 0-15,-1 4-2 16,6-9 1-16,0-1-4 16,0-4-2-16,0 9-7 15,16-4-1-15,-5 4-2 16,11 1 3 0,-6 4-5-16,11 0-3 0,-5 5-1 15,10 5-1-15,-5 0-9 0,5 4-4 16,-5 1-46-16,0 4-19 15,-5 6-70-15,5-1-31 16,-5 0 49 0</inkml:trace>
  <inkml:trace contextRef="#ctx0" brushRef="#br0" timeOffset="-1542">12874 168 272 0,'-11'-15'101'0,"11"15"-78"0,-11-14 31 0,6 14 10 15,-1-5-10-15,1 0 1 16,0 1-11-16,-1-1-3 0,6 0-23 16,0 0 7-16,0 0 5 0,0 1-3 15,-5 4-1-15,5 0-10 16,0 0-3-16,0 0-7 15,0 0-2-15,0 0 0 16,0 14 0-16,0-4 0 16,0 18 0-16,0-4 2 31,5 15-3-31,1 4 3 16,4 0-4-16,1 10-1 15,5 0 0-15,1 14-1 16,4 5 0-16,1 14 0 15,5-4 0-15,0 9 2 0,0-14-1 16,0-5 4-16,5-15-3 0,-5-9 4 16,0-4-4-16,-5-11 6 31,5-4-5-31,-6-15 6 16,6 1-6-16,0-30 3 15,0 1-3-15,6-34 3 0,-1 0-4 16,1-19-1-16,-1 4 0 0,0-4 1 15,-5 10-1-15,-5-15-3 16,5 14 1-16,-6-14-30 16,6 15 17-16,-5-11-109 15,5 16 68-15,-5-6-214 16,5 20 151-16</inkml:trace>
  <inkml:trace contextRef="#ctx0" brushRef="#br0" timeOffset="-933">13344 1320 252 0,'0'-15'96'0,"0"15"-75"0,-6-9 47 0,6 9 16 15,-5 0-15-15,5 0-2 16,0 0-22-16,0 0-7 15,0 0-22-15,0 0-6 0,0 9-2 16,0-4-4-16,0 9-1 16,0 1 1-16,5 18 2 0,1-4 1 15,4 34 3-15,-4-11-1 16,5 30 0-16,-1-15-3 16,1 20 1-16,-5-15-2 15,-1 24 2-15,0-10-4 16,-5 20 0-16,0-20-1 15,0 5-2-15,0-19-30 16,0 0-13-16,0-14-38 16,0-5-16-16,0-10-56 15,0-14-63 1,0-5 76-16</inkml:trace>
  <inkml:trace contextRef="#ctx0" brushRef="#br0" timeOffset="-390">13851 1881 356 0,'0'5'134'0,"0"-5"-104"0,-5 0 31 0,5 0 9 0,-6 0-23 16,1 0-4-16,-6 0-12 15,0 0-5-15,-5 0-14 16,5 0-5-16,-5 5-3 0,0 0 0 16,0 9 0-16,-1-4-7 0,1 9 0 15,5 5-8 1,6 5 6-16,0-5-4 16,10 4 5-16,0-4 0 15,12 0 2-15,-1-9 4 31,5-1-1-31,1-9 10 16,5 0-5-16,-5-15 10 16,-1 5-9-16,-5-14 1 15,11 5-5-15,-16-15-19 16,0 5 8-16,-6-14-72 16,1 4 45-16,-1-14-146 0,1 19 101 15,-6-4-120-15,5 9 114 0</inkml:trace>
  <inkml:trace contextRef="#ctx0" brushRef="#br0" timeOffset="6952">16259 19 348 0,'-16'-10'132'0,"16"10"-103"0,-16-9 23 15,5 4 29 1,11 10-47-16,-11-5 17 16,11 0-30-16,-5 0-4 0,5 0-10 15,-5 5 2-15,10 9-5 0,-5 20 0 16,5 4-2-16,1 24 3 15,10-4-3-15,-5 24 8 16,5-6-6-16,-5 25 10 16,5 0-8-16,0 29 12 15,0-6-10-15,-5-9 5 32,0-9-8-32,0 14-2 15,0-14-2-15,-6-1-4 16,6-9 2-16,-6-9 1 15,1-11 0-15,-1-4-14 16,0-14 8-16,1-5-43 16,-1-10 26-16,1-5-90 15,-1-4 62-15,0 0-128 0,1-10 101 16,-1-5-91-16,1-5 97 16</inkml:trace>
  <inkml:trace contextRef="#ctx0" brushRef="#br0" timeOffset="7302">16130 1430 312 0,'-33'0'115'0,"33"0"-89"0,-27 0 65 0,17 0 51 16,10 0-76-16,-6 0 4 15,6 0-45-15,0 0-9 16,6 0-10-16,4 0 3 16,12 0-6-16,5 0 3 15,11 0-3-15,5 0 3 16,0 0-4-16,0 0-7 15,1 0 2-15,-1-5-49 16,0 5 28-16,6-5-133 16,-6 1 88-16</inkml:trace>
  <inkml:trace contextRef="#ctx0" brushRef="#br0" timeOffset="7850">16977 1536 264 0,'6'9'99'0,"-6"-9"-77"0,5 0 44 16,-5 0 35-16,0 0-56 15,0 0 8-15,6 0-34 0,-1 0 2 16,6 0-12-16,0 0-1 16,-1 0-5-16,7 0 3 15,-1 0-4-15,0 0 6 16,6 0-5-16,-6-5 1 16,5 5-2-16,-4-9 3 15,-1 4-3-15,0-9 10 16,0 4-6-16,-5-9 14 15,0 9-11-15,-6-4 7 16,-5-5-3-16,0-1 0 16,-5 1-3-16,-1 5 1 15,-10 4-6-15,5 1 1 0,-10 9 1 16,5 0-1-16,-6 9 1 0,0 1-4 16,6 14 0-16,0-5 1 15,11 19 0-15,-1-4-5 16,6 19 1-16,0-10 0 15,11 5 0-15,0-10-3 16,5 1 2-16,0-6-1 16,6-4-2-16,-6-5-13 15,6-5-4-15,-6-9-176 32,5 4 107-32,-4-14-138 15,4 0 131-15</inkml:trace>
  <inkml:trace contextRef="#ctx0" brushRef="#br0" timeOffset="8411">17571 1536 244 0,'11'-15'90'0,"-11"15"-70"0,11-19 41 0,-11 14 50 16,5 5-60-16,1-9 42 15,-1 4-55-15,1-5 30 16,-1 5-39-16,-5-4 16 16,0 4-27-16,-5-5 6 31,-1 10-14-31,-5-9 3 0,1 9-8 0,-7-5 0 16,7 5-3-16,-12 0-2 15,11 10 1-15,-10-6-1 16,10 11 0-16,-5-1-3 15,10 10 2-15,-5 5-1 16,11 0 0-16,0 0 0 16,6 4 0-16,-1-4 0 15,11 0 0-15,1-5 0 16,-1-5 0-16,0-9 6 16,6-1-2-16,-1-14-3 15,1 5 0-15,-6-19-1 0,6 5 0 0,-6-10 2 16,0 5 0-16,0-5 0 15,0 9 0-15,-5-4 0 16,5 5 0-16,-10 4 0 16,5 5 0-16,-6 5 0 15,6 10 0-15,-6 4 0 32,6 10 0-32,0 5-9 15,0 0 5-15,-1 0-23 0,1 4 15 0,-5-4-69 16,4 0 45-16,-4-5-154 15,-1 0 106-15,1-10-129 16,-1 1 121-16</inkml:trace>
  <inkml:trace contextRef="#ctx0" brushRef="#br0" timeOffset="9016">18030 1488 228 0,'0'4'88'0,"0"-4"-69"16,0 10 30-16,0-5 35 15,0 0-46-15,0 4 24 16,0 6-38-16,0 4 16 16,6 0-23-16,-6 5 4 15,5 5-12-15,1-5 1 16,-1 0-6-16,0-5-4 15,1 0-1-15,-6-9-8 16,5 4 5-16,1-19-7 16,-1 5 6-16,0-14-4 15,6 4 5-15,0-14 2 0,0 0 2 16,0-4-3-16,5 4 2 0,-5-5 1 16,-1 10 0-16,1-1 8 15,0 6-4-15,0 0 10 16,0 9-8-16,-1 0 10 15,7 10-9-15,-7 0 10 16,7 9-10-16,-7 5 7 16,7 0-7-16,-7 1 4 15,1 4-6-15,0-5 0 16,0 0-3-16,0-9-2 16,-1 4 1-16,-4-14 1 15,5 5-1-15,-6-20-1 16,6 6 1-16,0-15-4 15,-1 0 2-15,1-5-4 16,5 5 3-16,-5-5 1 16,5 10 1-16,-5 0 2 0,5 4 8 15,1 1 3-15,4 14 2 16,-5 0 4-16,11 19-11 0,-5-4-2 0,5 23 0 31,-5-9-3-31,5 19-2 16,-6-10-33-16,1 5-14 15,-6-4-74-15,0-6-32 16,0-4-25-16</inkml:trace>
  <inkml:trace contextRef="#ctx0" brushRef="#br0" timeOffset="10063">19909 1185 336 0,'6'0'126'0,"-6"0"-98"0,0 5 19 16,0-5 3-16,0 5-13 15,0 0 1-15,0 4-10 16,0 1-5-16,5 9-13 0,1-5 9 0,4 20 4 16,1-5-7-16,11 24-2 15,-6-10-4-15,6 19-1 16,-1-9-5-16,6 5-1 0,-5-10 1 16,5 0 0-16,-6-10-2 15,6-9 1-15,-5-5 2 16,5-10 4-1,-5-4 0-15,-1-20 0 0,-5 5-3 16,1-19-1-16,-7 5-3 16,1-10 1-16,-5 5 0 15,-1 0 3-15,0 5 1 16,-5 5 1-16,0-1-7 16,0 11-2-16,0-1-7 15,11 24-2-15,-5-5 0 16,21 20 4-16,-6-5 1 15,22 4 3-15,-5-4 1 16,11-5 1-16,-11-5-3 16,10-9 2-16,-10 0 10 15,0-20 5-15,-11 0 7 0,-6-28 2 16,-4 4-8-16,-7-23-2 16,1 9-7-16,-11-15-4 15,0 11-8-15,0-6-1 16,0 15-8-16,-5 4-3 15,-1 6-21-15,1 4-8 16,5 5-59-16,0 5-24 16,0 0-49-1,11 4-38 1,0 1 97-16</inkml:trace>
  <inkml:trace contextRef="#ctx0" brushRef="#br0" timeOffset="10350">21351 1348 520 0,'6'0'195'0,"-6"0"-152"0,0 15-12 16,0-15-14-16,0 9-23 15,0 1-1-15,5 0-58 16,-5-1-24-16,5 6-94 16,1-6-40-16,-6 6 99 15,0-1 50-15</inkml:trace>
  <inkml:trace contextRef="#ctx0" brushRef="#br0" timeOffset="11021">21686 485 452 0,'5'-10'170'0,"-5"10"-132"0,0-10 16 15,0 10-4-15,0 5-15 16,0 0-3-16,6 14-12 16,-1-4-5-16,11 23-8 15,-5-9-5-15,11 38-1 0,-6-14-1 16,6 33 2-16,-6-14-10 0,0 10-2 16,0-15-19-16,-5 10-9 15,0-15-35-15,0 5-16 16,-1-9-41-16,-4-10-18 15,-1-5 13 1</inkml:trace>
  <inkml:trace contextRef="#ctx0" brushRef="#br0" timeOffset="11364">22285 307 344 0,'0'-29'129'0,"0"29"-100"0,0-9 70 16,0 9 26-16,0 0-41 0,0 0-15 15,0 9-37-15,0 1-15 16,0 14-11-16,0-5-3 0,6 29 3 15,-1-5 1-15,6 39 1 16,0-15-2-16,5 43-1 16,-5-23-3-16,5 18 1 15,-5-23-7-15,5 9-1 16,-5-14-14-16,0 4-5 16,-6-13-40-16,0-1-16 15,1-14-89-15,-1-10-38 0,1-10 42 16</inkml:trace>
  <inkml:trace contextRef="#ctx0" brushRef="#br0" timeOffset="11985">21281 792 444 0,'0'-10'167'0,"0"10"-129"0,-5-5-7 0,5 5-10 16,0 0-41-16,0 0-13 16,0-4-90-16,0-1-39 15,5 0 19-15,0 0 12 16</inkml:trace>
  <inkml:trace contextRef="#ctx0" brushRef="#br1" timeOffset="-86725">2431 4617 4 0,'11'-10'5'0,"-11"10"-4"0,10-9 2 0,-10 9 3 15,6-5 19-15,-6 0 8 16,5-4 12-16,1-1 7 15,-6 0-11-15,0 1-4 16,-6-1-15-16,1 1-6 0,-6-1-9 16,6 0 4-16,-12 1 4 0,7 4 2 15,-17-5-1-15,5 6 0 16,-10-1 3-16,5 0 0 16,-17 5 1-16,7 0-5 15,-12 0-1-15,11 0-4 16,-10 5 1-16,4 0 0 15,-4-1 1-15,5 1 0 16,-6-5 2-16,6 0-1 16,-11 0 2-16,11 0-4 15,-11-5-1-15,10 5 2 16,-10-4 5 0,11 4-5-16,-11-5-2 15,11 5-3-15,-6 0 0 0,6 0 0 0,-5 0 1 16,10 0-7-16,-11 5 0 15,11-5-3-15,-10 4-2 16,10 1 5-16,-11 0 3 16,12 0-3-16,-17 4-1 15,10-4 0-15,-10 10 0 16,6-6 0-16,-12 10 0 16,12-4 0-16,-11 9 0 15,10-5 0-15,-5 10 0 16,11-5-3-16,-11 5 2 15,11-5 1-15,-6 9 0 16,6-9 0-16,-11 10 2 0,11-5-3 16,-1 4-2-16,7-4-1 15,-1 0 3-15,5-5 0 16,6 5 3-16,0-5-1 16,11 4-1-16,0-4 3 15,11 5 2-15,-1-5-2 16,12 10-2-1,-1-5 0-15,11 9-1 16,0-9 2-16,11 14 1 16,-5-9-1-16,16 9 1 15,-6-5 0-15,11 5 1 0,-10-9 0 16,15 4 2-16,-4-4-1 16,20 4 0-16,-15-4-1 15,21 0 2-15,-10-6-1 16,15 6 2-16,-15-10-2 15,10 5 2-15,-16-5-4 16,10-5-2-16,-10-5 2 16,17 1 0-16,-12-1 3 15,17 1 1-15,-17-6-1 16,17 6-1-16,-12-6 1 16,12 1 1-16,-11-5-1 15,10-1 1-15,-15 1-4 16,15-5 0-16,-10 0-1 15,16 5 1-15,-16-5-2 0,16 5 2 16,-16 0-2-16,16-1-1 16,-16 1 3-16,21 0 0 15,-21-5-1-15,21 5 1 16,-16-5 0-16,22 9 1 16,-16-4-2-16,16 10-2 15,-17-6 1-15,17 6 1 16,-16-6 1-16,21 6 1 15,-16-6 0-15,27 6 0 16,-22-1-2-16,22 0 1 16,-21 1-2-16,21-1-1 15,-22 1 3-15,33-1 0 16,-28 0-1-16,34 1 1 16,-23-6-2-16,17 1-1 15,-22 0 3-15,33-1 2 0,-28-4 0 16,28 0 0-16,-27 0-3 15,15-5-2-15,-26 0 3 16,27-5 0-16,-22 5-4 16,22-5 1-16,-22 0 0 15,17-4 2-15,-28 4-1 16,17-5-1 0,-22 1 1-16,16-6 1 0,-16 6-1 15,21-6 2-15,-21 6-2 16,11-6-1-16,-16 6 1 15,10-6-1-15,-16 6 0 16,11-6 2-16,-10 1-3 16,15-1-2-16,-16 1 2 15,22 4 0-15,-22 1 1 0,16-1 2 16,-15 5-3 0,10-4 0-16,-17 4 1 15,17-5 2-15,-16 1-1 0,22-1-1 0,-17 1 1 16,16-1 1-16,-16 5-3 15,11 0 0-15,-16 1 1 16,11-6 2-16,-11 0-1 16,5 1-1-16,-11-1 1 15,11 1-1-15,-16-1 0 16,11-4 0-16,-11 4 2 16,6-4 1-16,-12 4-1 15,6-4-2-15,-11-1 1 16,6-4 1-16,-11 5-3 15,5-10 0-15,-5 4 3 0,0-8 1 16,-6 4 1-16,0-5 0 16,-5 5-5-16,0-10 1 15,-5 5 0-15,0-9 0 16,-6 4 0-16,0-9 0 16,0 10-3-16,-10-15 2 15,-1 14 3-15,-5-9 1 16,0 9-4-16,-5-9-1 15,-1 9-4-15,-10-9 1 16,0 10 1-16,-11-6-1 16,5 10 1-16,-16-4 3 15,6 4-2-15,-22 0 1 16,11 5 0-16,-22 0-2 0,11 0 0 16,-16 5 0-16,10 5 3 15,-10-1 2-15,11 1-2 16,-28-1 0-16,17 6 1 15,-22-1 0-15,17 1-3 16,-17 4 2-16,11 0-1 16,-22 0 0-16,22 0 2 15,-32 1 2-15,21-1-1 16,-27 0 2-16,22 0-2 16,-22 0-1-16,22 1-2 15,-38-1 1-15,27 0 1 16,-27 0 0-16,27 5 0 15,-21-5 0-15,26 1 0 0,-32-1 0 16,27 0-3-16,-32 0 0 16,32 0 2-16,-16-4 2 15,21 4 0-15,-32-5-1 16,27 1 1-16,-22-1 1 16,28 5-1-16,-22-4-1 15,26-1 1-15,-26-4-1 16,27 4-3-16,-27 1 2 0,27-1 1 15,-17 5 0-15,22 0 0 16,-16-4 0-16,17 4 0 16,-17-5 0-16,21 6-3 31,-15-1 2-31,15 0 3 16,-10 5 1-16,22 0-4 0,-17-5 1 15,16 5 0-15,-21-5 0 16,16 1 2-16,-16 4 1 15,16 0-4-15,-16 4-1 16,16 1 1-16,-11-5 0 16,16 0 1-16,-21 0 0 15,16 0-3 1,-16 5 0-16,21 0 2 0,-16 4 2 0,17-4 0 0,-6 10-1 16,16-6-2-16,0 1 1 15,11-5-17-15,-11-5-5 31,11 0-51-31,-16-10-21 0,16 5-105 16</inkml:trace>
  <inkml:trace contextRef="#ctx0" brushRef="#br0" timeOffset="-15994">22696 14615 216 0,'0'-5'82'0,"0"5"-64"0,0-5 11 15,0 5 2-15,0-5-17 16,0 1-5-16,0-16-1 16,0 1-1-16,0-10-3 15,0 5 2-15,-6-9 0 0,1 4 6 0,0-9 5 16,-1 9 6-16,1-10 6 16,-1 6-5-16,-4-10 0 15,4 9-4-15,-10-9-3 16,5 4-3-16,-5-13-1 15,0 8 1-15,-6-13 2 16,6 9 4-16,-6-19 4 16,1 9-1-16,-6-19-2 15,5 15-5-15,-10-20 0 16,5 20-3-16,-16-24 0 16,5 14-1-16,-16-15 2 15,11 20-3-15,-28-29-1 0,17 19 0 16,-21-14 1-16,15 14-3 15,-21-19-3-15,17 19 2 16,-28-19 2-16,16 20-2 16,-37-35 1-16,26 25-3 15,-26-25 2-15,27 25-2 16,-33-29 0-16,27 24-10 16,-43-34-2-16,32 29 10 15,-32-29 7-15,27 24-2 16,-32-24-2-16,32 25-3 15,-49-44 0-15,33 38-2 16,-38-33-1-16,38 33 1 16,-54-33 1-16,43 33-1 15,-43-37-1-15,43 32 1 16,-49-33-1-16,44 34 0 0,-55-39 0 16,44 39 0-16,-59-39 0 15,48 38-3-15,-49-23 2 16,44 28-1-16,-49-23-2 15,54 33 5-15,-44-24 1 16,50 24 0-16,-60-24-2 16,54 24-2-16,-43-10 1 15,48 25 1-15,-53-20 0 16,48 24-3-16,-44-14 0 16,50 19 2-16,-49-15 0 15,43 20 1-15,-38-14 2 16,49 18-3-16,-49-14 0 0,43 15 1 15,-37-5 2-15,43 19-3 16,-55-10-2-16,55 10 2 16,-38-9 0-1,44 13 1-15,-44-4 0 16,37 10 0-16,-31-15 0 16,37 15-3-16,-32-15 2 15,37 10 1-15,-37-10 2 0,38 10-1 16,-22-10 2-16,38 10-9 15,-28-10-3-15,28 15 11 0,-22-15 8 16,28 15-5-16,-12-10-2 16,27 9-2-16,-10-9 1 15,21 10-1-15,-10-5 2 16,21 9 0-16,-11-9 1 16,16 9-2-16,-5-4-2 15,11 9 1-15,0-5 1 16,16 6-1-16,0-1 2 15,5 5 0-15,6 5 1 16,0-1-2-16,11 6 1 16,5 0-2-16,0 4 2 0,5 0-4 15,0 1 0-15,6-1-1 16,0 1 0-16,0 4 4 16,0 0 1-16,5 0-4 15,0 0-1-15,0 1 3 16,0-1 1-16,1 0-3 15,4 5 1-15,1 0 0 16,-1-5 0-16,1 5 2 16,0 0 1-16,-1 0 1 15,1 0 0-15,5 0-7 16,0 0 0-16,0 0 1 16,0 0 3-16,0 0-2 15,0 0-2-15,0 0 2 16,11 0 0-16,-6 0 1 0,22-5 0 15,-5 1 0-15,26-1 0 16,-5 0 2-16,33-5 1 16,-6 6-4-16,27-1-1 15,-16 0 1-15,27-5 2 16,-21 6-2-16,31-6 0 16,-20 5 1-16,10 0 2 15,-22 5-1-15,6 0 2 16,-17 0-4-16,1 0 0 15,-11 0 1-15,-6 0 0 16,-10 0 0-16,-6 5 0 16,-5-5-3-16,-6 0 2 15,-5 0-4-15,-5 0-1 16,-6 0-11-16,-5 0-3 0,0 0-30 16,-17-5-12-16,1 1-48 15,-11-11-17-15,-1 6-45 16,-26-1-42-1,11 0 94-15</inkml:trace>
  <inkml:trace contextRef="#ctx0" brushRef="#br0" timeOffset="-14860">9666 6009 48 0,'0'-14'19'0,"0"14"-15"0,6-10 8 15,-6 10 4-15,0-5 1 0,0 0 1 16,0 1 4-16,0-1 1 15,5 0 7-15,-5 0 4 16,6 0 4-16,-6 1 1 16,0-1 3-16,0 5 1 15,0 0-23-15,0 0 6 0,5 0 2 16,-5 0 0-16,0 0 1 16,0 0-1-16,5 9 0 15,1-4-2-15,-1 10-1 16,1-6-6-16,-1 15-1 15,0-5-4-15,1 20 1 16,-1-10 1-16,6 19-1 16,0-5-1-16,0 19-1 0,-1-9-1 15,7 14 2-15,-7-9-3 16,7 14-1-16,-7-5-2 16,7 10 2-16,-1-15-5 15,0 10-1-15,0-14 2 16,0 4 1-16,1-14-1 15,-1 0-1-15,-5-5 1 16,-1-4 3-16,1-10-2 16,0-1 1-16,-6-4-5 15,6-4 0-15,-5-1 1 16,-1-5 2-16,0 0-1 16,-5-4 2-16,0 0-4 15,0-6-2-15,0 1 4 16,0 0 1-16,0 0 0 0,0 0-1 15,0-1-1-15,0-4 0 16,0 0-2-16,0 5 1 16,0-5-2-16,0 0 2 15,0 0-4 1,0 0 0-16,0 0-1 0,0 0 0 16,0 0 2-16,0 0 2 15,0 0-14-15,0 0-5 16,0 0-42-16,-16-14-19 15,0-1-162 1</inkml:trace>
  <inkml:trace contextRef="#ctx0" brushRef="#br0" timeOffset="13318">14666 2836 184 0,'11'5'68'0,"-11"-5"-52"0,6 5 65 0,-6-5 79 16,0 0-85-16,-6 0 49 15,1 0-75-15,-6 0 14 16,0 5-38-16,-16 0 4 16,6 4-18-16,-23 6 1 31,12 9-8-31,-17 9 2 0,6 1-3 0,-11 9 3 16,11 0-4-16,-6 10-3 15,12-10 0-15,-1 0-8 16,11-4 5-16,11 4-3 15,10-5 4-15,12 6 0 16,10-6 1-16,5 0 2 16,12-4 0-16,5 0 0 15,5-6 0-15,0 6 13 16,0 0-7 0,-10 4 22-16,-6 5-16 0,-22 5 8 15,0 5-12-15,-26 5 0 16,5-1-5-16,-28 1-8 15,1-5 2-15,-27-6-34 16,11-3 20-16,-17-6-98 16,17 0 64-16,-1-9-178 15,22 0 128-15,6-5-112 16,10-5 123-16</inkml:trace>
  <inkml:trace contextRef="#ctx0" brushRef="#br0" timeOffset="13855">15071 3571 312 0,'0'9'118'0,"0"-9"-92"0,0 5 19 0,0-5 18 15,0 0-37-15,0 0 8 16,6 5-22-16,-6 0 11 16,11 0-13-16,-1-5 13 15,7 4-14-15,-1-8 9 16,5 4-10-16,-4-5 6 15,4 0-7-15,-5-5 7 16,6 6-8-16,-11-11 5 16,5 1-6-16,-16-5 7 15,5 4-8-15,-15-4 1 16,-1 5-3-16,-11-1-2 16,1 10 1-16,-12 5-6 15,12 10 3-15,-12 4-1 16,12 10 1-16,-6 10 11 15,10 0-6-15,1 14 9 16,5 4-8-16,6 1 3 16,5 0-4-16,5-5 0 15,6 0-1-15,5-10-15 16,6-4 7-16,5-10-65 16,0-5 38-16,5-14-135 15,1 0 94-15,-1-20-130 16,6 6 117-16,-6-6-24 0</inkml:trace>
  <inkml:trace contextRef="#ctx0" brushRef="#br0" timeOffset="14230">15903 3360 312 0,'-32'19'118'0,"32"-19"-92"0,-33 43 15 0,28-33 2 0,-11 14-9 16,-1-5 3-16,-4 19-4 15,5-4 0-15,5 19-18 16,0-10 6-16,11 14 3 0,0-9-6 16,5 5-3-16,1-10-6 15,5-4-4-15,-1-6-2 16,17-4-3-16,-10-5-19 16,4-14-10-16,1-5-58 15,5-15-26-15,-6 0-65 16</inkml:trace>
  <inkml:trace contextRef="#ctx0" brushRef="#br0" timeOffset="14864">16448 3873 164 0,'22'39'63'0,"-22"-39"-49"0,5 33 29 15,-5-28 10-15,0 5 12 16,0-6 10-16,0-4-16 16,0 0-6-16,-5-14-17 15,-6-5-3 1,6 0-19-16,-6-20-1 0,11 10-9 16,-11-14 5-16,11 5-6 0,-5-10 17 15,5 9-12-15,-6-4 15 16,12 14-14-16,-6-4 0 15,5 9-5-15,1-5-3 16,4 10 0-16,1 4-1 16,0 11 0-16,11-1 0 15,-1 5 0-15,6 0 2 16,6 9-1-16,4-4-1 16,6 5 1-16,1-1 1 15,4 1-1-15,-5 0 2 16,1-1-2-16,-7-4 6 15,1 0-4-15,-5-10 8 16,-6 5-7-16,-6-10 8 16,1 6-8-16,-11-11-3 15,-1 6-2-15,-4-1-6 0,-17 0-3 16,0 1 1-16,-10 9-2 16,4 0 2-16,-15 9 5 15,5 1 2-15,0 14 4 0,5-5 12 16,6 20 8-16,5-6 0 15,11 25-1-15,0-15-11 16,17 15-4-16,-1-15-2 16,11 0 2-16,-6-5-3 15,6-9-2-15,-5-5-7 16,0-14-1-16,-1-1-39 0,1-18-17 16,-1-1-49-16,6-19-19 15,-5 5-48 1</inkml:trace>
  <inkml:trace contextRef="#ctx0" brushRef="#br0" timeOffset="15145">17555 2798 312 0,'11'-5'118'0,"-11"5"-92"0,5 10 22 0,-5-5 19 15,0 4-38-15,0 10 22 16,11 5-31-16,0 24 25 16,5 5-26-16,0 24 10 15,6 5-17-15,0 4-4 16,-1-4-5-16,1 9-14 16,10-10 7-16,-10 6-48 15,-1-10 29-15,-10-5-80 16,5-10 57-16,-5-9-101 15,0-10 82-15,-16-24-83 16,5-4 85-16</inkml:trace>
  <inkml:trace contextRef="#ctx0" brushRef="#br0" timeOffset="15334">17539 3619 404 0,'5'-5'151'0,"-5"5"-118"0,17-5 27 0,-12 0 28 15,6 5-50-15,5-4 17 16,6-1-33-16,5-5-6 15,0 5-10-15,0 1-4 16,10-6-10-16,-10 5-5 16,6-9-37-16,-6 4-18 15,5-9 36-15,-5 0-66 0,6-15-24 16</inkml:trace>
  <inkml:trace contextRef="#ctx0" brushRef="#br0" timeOffset="15565">18219 2702 372 0,'6'0'140'0,"-6"0"-109"0,5 14 22 15,-5-14 2-15,6 20-10 16,-1-6-2-16,17 24-7 16,-6-4 0-16,11 48-20 15,-6-15 0-15,12 24-2 0,-6-9-7 16,5 9-2-16,-5-19-3 15,0 14 1-15,-5-14-24 16,-1 5-11-16,-4-15-54 16,-7-4-24-16,1-10-62 15,-5-5-55 1,-6-9 92-16</inkml:trace>
  <inkml:trace contextRef="#ctx0" brushRef="#br0" timeOffset="16143">19348 3062 312 0,'5'-5'115'0,"-5"5"-89"0,0 10 27 15,0-10 9-15,0 19-18 16,0 0-2-16,0 29-14 15,0-9-3-15,6 37-14 16,-6-13 7-16,5 62 2 0,1-25 3 0,-1 44 3 16,-5-28-5-16,0 28-3 15,0-29-10-15,0 19-3 16,0-24-10-16,0-9-2 16,0-19-25-16,0-10-11 15,0-15-38-15,0-9-16 16,0-9-32-16,-11-15-14 15,0 0 17 1</inkml:trace>
  <inkml:trace contextRef="#ctx0" brushRef="#br0" timeOffset="16552">19164 3475 312 0,'0'-5'115'0,"0"5"-89"0,0 5 41 0,0-5 11 16,0 0-31-16,0 0-14 15,6 5-14-15,-6-1-3 16,11 6-9-16,-1-5-4 0,7 9 0 15,-1-4-2-15,5 4-1 16,-4 1-17-16,4-1-9 0,-5 0-66 16,11 1-29-16,-5-6-42 15</inkml:trace>
  <inkml:trace contextRef="#ctx0" brushRef="#br0" timeOffset="17761">20973 2107 372 0,'-27'-34'140'0,"27"34"-109"0,-16-14 31 0,11 14 8 0,-1 0-23 16,6 0-4-16,-5 9-21 15,-1 1-8-15,6 19-9 16,0-5-2-16,6 57 3 0,-1-13 6 16,6 37 2-16,0-18-5 15,10 71-3-15,-4-33-3 16,10 28 0-16,-6-28 0 0,1 24 3 16,-6-34-3-16,0 5 0 15,0-24 1-15,-5-14 0 16,0-15-7-16,0-29 0 15,-6-4-1-15,1-39 2 16,-1 0-1-16,0-28 1 16,1 4-3-16,-1-29 1 15,1 10 2-15,4-33 1 16,-4 14 1-16,10-10 0 16,-5 14 0-16,5 1 0 15,0 14-5-15,6 10 1 16,-1-1 4-16,12 25 2 15,-6 4 2-15,5 29 0 0,-5 5 2 16,6 24 1-16,-6-4-3 16,0 13-1-16,-6-9-1 15,1 10 1-15,-6-10-4 16,0 5-2-16,-5-10-27 16,0 5-10-16,5-10-55 15,-5-4-21-15,0-5-30 16,-1-10-12-16,1 0 37 31</inkml:trace>
  <inkml:trace contextRef="#ctx0" brushRef="#br0" timeOffset="18307">22150 3302 288 0,'6'-5'107'0,"-6"5"-83"0,-6-5 35 0,6 5 9 0,-5 0-7 16,0 0-1-16,-1-4-14 15,1-1-6-15,-6 5-22 16,0 0 0-16,-10 0 0 0,4 0-10 15,-4 9-4-15,5 1-1 16,-1 4 0-16,1 1-4 16,0 4-1-16,5 0-2 15,6 5 3-15,-1-5-2 16,12 5-1-16,-1 0 0 16,6 0 3-16,0-4 0 15,5-1 1-15,0-5-3 16,6 1 2-16,-6-6-1 15,6-4 0-15,-1 0 2 0,1-10 2 16,-6 0-3-16,0-4 0 16,0-1 1-16,-5 0 0 15,0 6-3-15,0-1 2 16,-6 5-4-16,1 0-1 16,-1 0-2-16,6 9 2 15,-6 1-1-15,6 4 2 16,-6 1-17-16,6 4-8 15,0 0-20-15,0 0-8 16,0-4-13-16,-1-1-4 16,1-4-27-1,0-10-53-15,-6 0 44 16</inkml:trace>
  <inkml:trace contextRef="#ctx0" brushRef="#br0" timeOffset="18622">22523 2140 408 0,'-11'-19'151'0,"11"19"-118"0,-11 5 25 0,11-5 1 16,-5 10-27-16,0-1-7 15,5 30-11-15,0-11-4 16,10 54-6-16,1-15 4 0,16 29 2 15,-5-19 1-15,21 72 1 16,-11-34-4-16,12 29-3 16,-12-29 0-16,11 24-1 15,-10-33-2-15,-1 19-2 16,-5-29-15-16,0 0-7 16,-5-19-33-16,-6-15-15 15,-5-9-34-15,5-20-14 16,-5-4-14-1,-6-24-35-15,-5-5 63 0</inkml:trace>
  <inkml:trace contextRef="#ctx0" brushRef="#br0" timeOffset="18872">22593 3369 444 0,'-5'5'167'0,"5"-5"-129"0,5 10 19 15,-5-10 0-15,6 0-17 16,-1 0-3-16,17 4-17 16,-6 1-5-16,16 5-9 15,-5-5-4-15,6 4 1 0,4-4-9 16,1 0-3-16,-5 0-37 0,-1-1-15 16,-5-4-53-16,5-4-20 15,-5-1-44 1,11-14-16-16,-6 4 105 15</inkml:trace>
  <inkml:trace contextRef="#ctx0" brushRef="#br0" timeOffset="20103">17928 4934 408 0,'-16'-15'154'0,"16"15"-120"0,-11 0 28 0,11 0 3 15,-6 5-24-15,6-5-8 16,-5 15-14-16,0-6-4 16,5 25-9-16,0-5 5 0,0 52 4 15,0-14-1-15,5 49 2 16,-5-25-7-16,0 48-3 15,0-33-1-15,5 42-1 16,-5-28-5-16,6 10 1 16,-6-29 0-16,5 4 2 0,-5-18-23 15,6-1-11-15,-1-14-34 16,0-14-16-16,-5-5-53 16,6-20-22-1,-1-4-1-15</inkml:trace>
  <inkml:trace contextRef="#ctx0" brushRef="#br0" timeOffset="20427">17490 5275 308 0,'-5'-24'115'0,"5"24"-89"0,0-10 41 16,0 10 11-16,0 0-29 16,0 0-12-16,11 10-8 15,-6-1 0-15,17 20-15 0,-1-5 1 0,6 19 1 0,0 0-8 16,6 1-2-16,-6-6-11 15,5 0-2-15,-5-4-42 16,6 4-20-16,-6-4-45 16,0 4-18-16,-6-9-17 15</inkml:trace>
  <inkml:trace contextRef="#ctx0" brushRef="#br0" timeOffset="20896">18376 5486 288 0,'11'-10'107'0,"-11"10"-83"0,0-14 41 0,0 14 16 16,0-5-6-16,0 0 1 15,-11-4-20-15,6 4-10 16,-12-5-26-16,1 5-6 0,-11 5 0 16,6 0-8-16,-6 20-1 15,0-6-8-15,0 20 0 0,5-10-1 16,11 9-1-16,0-4 1 15,17 5 0-15,-1-6 3 16,17-8 0-16,-6-1 3 16,16-14 1-16,-5-1-1 15,6-13 1-15,-6 4 2 16,0-29 2-16,-6 10-3 16,1-28-3-16,-6 8-14 15,-5-8-4-15,0 8-48 16,-6 1-21-16,1 10-48 15,-1 9-18-15,0 4-1 16</inkml:trace>
  <inkml:trace contextRef="#ctx0" brushRef="#br0" timeOffset="21177">18695 5371 212 0,'-11'24'79'0,"11"-24"-61"0,-6 24 28 0,1-20 10 16,5 16-11-16,0-6-2 16,5 15-7-16,1-5-2 15,10 9-19 1,-5-4 9-16,16-5 3 0,-6 0 1 0,17-9 3 0,-11-6 0 16,16-9 1-16,-5 0-2 15,0-24 1 1,-11 5-13-16,0-24-3 0,-5 4-9 15,-6-9-2-15,0 5-35 16,-5-5-17-16,-6 15-68 16,-5 4-30-16,0 5-37 15</inkml:trace>
  <inkml:trace contextRef="#ctx0" brushRef="#br0" timeOffset="21881">20898 5735 204 0,'10'53'77'0,"-10"-53"-60"0,11 43 17 16,-11-33 4-16,0 0 6 15,0-1 8-15,0-4 9 16,0 0 7-16,0-10-37 16,0 0 9-16,0-19 5 0,0 0-12 15,-5-33-4-15,-1 13-12 16,-10-56-6-16,5 18-4 0,-16-43-2 16,6 24-1-16,-6-33 0 15,5 28 0-15,1-9 0 16,-1 24 0-16,6 5 2 15,5 14-1-15,6 4 2 16,-1 11-4-16,12-1 0 16,-1 15-1-16,17 0-2 15,-6 9-2-15,22 5 1 16,-6 5 1-16,22 0 0 16,-11 5-16-16,17 10-6 15,-12-1-29-15,12 10-10 16,-12 0-39-16,1 19-14 15,-6-4-51-15</inkml:trace>
  <inkml:trace contextRef="#ctx0" brushRef="#br0" timeOffset="22428">20811 5548 408 0,'0'15'154'0,"0"-15"-120"0,0 0 12 0,0 0 0 16,6 0-20-16,-6 0-3 0,10 0-15 16,1 0-8-16,11 0 0 15,-1 0 1-15,17 0 2 0,-5 0-21 16,26 0-10-16,-10 0-30 15,21 0-14-15,-16 0 12 16,21-5 6-16,-15 0 22 16,5-5 12-16,-11 1 12 15,0-1 5-15,-6 1 33 16,-10-1 15-16,0 0 26 16,-17 1 11-16,1-1-9 15,-17 1-2-15,1 4-25 16,-12 0-8-16,1 0-16 15,-6 10-4-15,0 0-8 0,-5 14-2 16,0-5-6-16,-6 15-2 16,6-5-5-16,11 10-1 15,-1-5 0-15,12-1 2 16,-1-4 2 0,6-4 1-16,0-1 3 0,10-10 1 15,-10 1 1-15,5-15 2 0,1 0-3 16,-1-14-2-16,0 5-14 15,0-10-6-15,-5 5-41 16,0-10-16-16,0 5-49 16,5-5-21-16,-5 5-21 15</inkml:trace>
  <inkml:trace contextRef="#ctx0" brushRef="#br0" timeOffset="22693">22107 5683 116 0,'33'28'44'0,"-33"-28"-35"0,21 29 18 0,-21-24 7 16,6 5 17-16,-1-6 8 15,-5 1 4-15,0 0 3 16,-5-10-36-16,-1 0 10 0,1-14 1 16,-1 5 5-16,-4-15 2 15,4 5-18-15,6-19-5 16,0 9-9-16,6-14-2 15,-1 10-8-15,11-5-4 0,0 9-4 16,6 0 1-16,-6 1-37 16,11 4-14-1,-5 5-64-15,10 0-26 0,-5 5-10 16</inkml:trace>
</inkml:ink>
</file>

<file path=ppt/ink/ink1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4:58.716"/>
    </inkml:context>
    <inkml:brush xml:id="br0">
      <inkml:brushProperty name="width" value="0.05" units="cm"/>
      <inkml:brushProperty name="height" value="0.05" units="cm"/>
      <inkml:brushProperty name="color" value="#ED1C24"/>
      <inkml:brushProperty name="fitToCurve" value="1"/>
    </inkml:brush>
  </inkml:definitions>
  <inkml:trace contextRef="#ctx0" brushRef="#br0">1494 168 108 0,'6'0'44'0,"-12"5"-35"0,6-5 20 15,0 0 7-15,-5 0 2 16,-1 0 2-16,-4-5 0 16,-1 5 2-16,-5-5-23 15,-1 5 5-15,1 0 0 0,-5 0 1 0,-1 0 0 16,-5 0-6-16,0 0-1 15,-5 0-2-15,-1 5 0 16,1 0 0-16,-6-5 0 16,0 5-4-16,0-1 0 15,-5-4-1-15,0 5 3 16,0 0 2-16,0 0-1 16,-1 0-3-16,7 4 0 15,-1 1-3-15,0-1 0 16,0 1-3-16,6 0-1 15,-6 4 1-15,6 0 3 16,-1 1-2-16,6-1 1 16,-5 1-7-1,-1-1-3-15,1 5 3 16,0 0 3-16,-1 5-1 16,-4 0 0-16,-1 5-1 15,5 0 1-15,1 0-4 16,0 4 0-16,5-4 1 15,0 0 0-15,5 0 0 0,0 4 0 16,1 1 2-16,-1 0 1 16,6-6-1-16,0 1-2 15,0 0 1-15,5 0 1 16,0 0 3 0,0-1 2-16,6 1-1 0,-1 0-1 15,1 0-1-15,5 0 0 0,0-1 0 16,0 1 0-16,0 0 0 15,5 0 0-15,1 0-2 16,-1-5 1-16,1 0 0 16,-1 0 1-16,6 0-2 15,0-5 1-15,-1 0 0 0,1 0 1 16,0 0 0-16,5 1 0 16,0-6-2-16,1 0-2 15,-1 1 1-15,0-1-1 16,0 1 4-16,6-6 2 15,-6 1-2-15,6-1-3 16,-6 1 2-16,5 4 0 16,1-4-1-16,0 0-2 15,-1-1 5-15,1 1 1 16,-1-1-2-16,1-4-1 16,-1 0-1-16,1 0-2 15,0 0-2-15,-1-1 1 16,1 1 1-16,5 0 2 0,0 0 1 15,0 0 3 1,5-5-5-16,1 0-1 0,10 4 2 16,5 1 3-16,1-5-4 15,0 5-1-15,-1 0 0 16,1-5 0-16,-6 5 0 16,6-1 0-16,-6 1 0 15,0 0 2-15,0 0-3 16,-5 0-2-16,0-5 2 15,5 0 0-15,0 4 1 16,6-4 0-16,-1 0 2 16,6 0 3-16,0 0-2 15,0 0 0-15,-5 0-1 16,0 0-2-16,-1 0 1 0,-5 0-1 16,1 0 0-16,-1 0 2 15,0-4-1-15,0 4 2 16,0-5-13-16,1 0-3 15,4 0 15-15,1 5 7 16,5-5-1-16,0 5 0 16,0 0-6-16,0 0-2 15,0 5-2-15,0 0 0 16,-6 0 2-16,1 0 2 16,0-1-1-16,-1-4-1 15,-5 5-2-15,6 0-1 16,0 0 2-16,5 0 2 15,0-5 0-15,0 4-1 0,0 1 1 16,0 0 1-16,0 0-1 16,-6 4-1-16,1 1 1 31,-1 0-1-31,1-1 2 16,-6-9 1-16,0 5-1 15,1-5-2-15,4 0-2 0,6 0 1 16,0 0 1-16,5 0 0 15,1 0 0-15,-1 0 2 16,1 5-1-16,-1 0-1 16,0-5 1-16,1 0-1 15,-6 0 0-15,0 0 0 16,0 0-3-16,0-5 2 16,5 5 1-16,1-5 0 15,4 0 0-15,1 5 0 16,0 0 2-16,0 0 1 15,-11 0-1-15,0 0-2 16,-6-5-2-16,1 1 1 0,-6-1 3 16,0 0 3-16,-5 0-7 15,5 0-3-15,1 1 5 16,-1-1 1-16,0 5-2 16,0-5 1-16,0 0 0 15,1 5 0-15,-7 0 0 0,1 0 0 16,0 0 0-16,-6 0 0 15,1 0-3-15,-1 0 2 16,1 0 1-16,-1 0 0 16,-5 0 0-16,0 0 2 15,0 0-3-15,0 0 0 16,0 0 1-16,0 0 0 16,0 0 0-16,0-5 0 15,5 5 2-15,1 0 3 0,5 0-4 16,-1-4-1-16,7 4-2 15,-1-5-2-15,0 0 5 16,0 0 1-16,0 5-3 16,1-5 1-16,-7 1 0 15,1-1 0-15,0 0 0 16,-6 0 2-16,1 0-1 16,-1-4 2-16,1 4-2 15,-6-9 2-15,5 4-2 16,0 0-1-16,6 1 1 15,-11-1 1-15,0 1-3 16,6-1 0-16,-1-4 1 16,0-1 0-16,1 1 0 15,5-5 2-15,-1-1-1 16,1 1-1-16,-6-5 1 0,1 0 1 16,-1 0-1-1,1-5-1-15,-6 5 1 16,0-4 1-16,0-1-3 15,-6 5-2-15,1-5 4 16,-1 0 1-16,-4 5-3 16,-1 0 1-16,0 5 0 15,-5 0 2-15,0 0 1 16,-6-1 1-16,0 1-5 0,1 0-1 16,-1-5-2-16,1 0 3 15,-1 0 2-15,-5 0 2 0,0 0-1 16,0 0 1-16,0 0-2 15,-5 0-1-15,-1 0 1 16,1 0-1-16,-6-5-3 16,0 0 2-16,0-4 1 15,1-1 0-15,-1-4-3 16,-5-1 2-16,-6 1-1 16,-5 4 0-16,0-4 2 15,-5 4 2-15,-1 1-6 16,-10 4 1-16,-6 0 1 0,-5 0 3 15,-5 5-2-15,-6 5 0 16,1 0 1-16,-1 5 0 16,-5-1 0-16,-6 1 0 15,0-1-3-15,-5 1 2 16,-5 0-1-16,0 4 0 16,-1 0 4-16,1 10 1 0,5-4-4 15,0-1 1-15,-6 0 0 16,1 0 0-16,-6 5 0 15,0-5 0-15,1 1 0 16,4-1 0-16,6 5-3 31,0 0 2-31,11-5 1 16,0 5 2-16,0 0-3 16,-6 0 0-16,6 0-1 0,-6 0 0 15,1 0 4-15,4 0 1 16,7 0-1-16,4 5 1 15,1 0-4-15,-1-5-2 16,1 4 2-16,5-4 2 0,-5 0 0 16,-1 0-1-16,-5 0-2 15,1 0 1-15,-1 0 1 16,0 0 0 0,0 0-3-16,6 0 0 15,0 5 2-15,-1 0 2 0,1-5 0 16,-1 0 2-16,1 0-2 15,-6 5-1-15,0-5 1 0,1 5-1 16,4-1 0-16,1 1 0 16,-1 0-3-16,6 0 0 15,6 4 4-15,-1-4 1 16,1 0-3-16,-1 0 1 16,0 0 0-16,-5-5 0 15,0 0 0-15,6 4 2 16,-6 1-3-16,5-5-2 15,-5 0 2-15,6 5 2 16,-1-5 0-16,0 0 2 16,6 5-4-16,0 0 0 15,0-5 1-15,0 0 2 0,-1 0-1 16,1-5-1-16,0 5 3 16,-6-5 0-16,1 0-1 15,-12 0-2-15,1 1-2 16,0-1-1-16,-1 5-1 15,6 0 3-15,6 0 0 16,-1 0 1-16,0 0 2 16,-5 0 1-16,6 0-6 15,-1 0 0 1,6-5 1-16,0 0 1 16,5 5-4-16,0-5-1 15,0 1-19-15,-5-6-9 16,-5-4-75-16,-1-20-31 15,17-38-73 1</inkml:trace>
</inkml:ink>
</file>

<file path=ppt/ink/ink1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02.113"/>
    </inkml:context>
    <inkml:brush xml:id="br0">
      <inkml:brushProperty name="width" value="0.05" units="cm"/>
      <inkml:brushProperty name="height" value="0.05" units="cm"/>
      <inkml:brushProperty name="color" value="#ED1C24"/>
      <inkml:brushProperty name="fitToCurve" value="1"/>
    </inkml:brush>
  </inkml:definitions>
  <inkml:trace contextRef="#ctx0" brushRef="#br0">2080 226 212 0,'-22'5'82'0,"22"0"-64"0,-5-5 11 0,5 0-1 15,0 0-12-15,-6 0-4 16,-5-5 4-16,1 0 3 15,-7 1-9-15,-4-6 19 0,-6 0 7 16,0 1 8-16,-6-1 3 16,1 1-12-16,-6-1-6 15,0 5-17 1,1-4-5-16,-7 4-3 0,1-5 0 16,0 1-2-16,-6 4 1 15,-5 0 2-15,0 0 4 16,0 0 5-16,0 1 1 0,0 4-2 15,0 0 2-15,6 4-4 16,-1 1 1-16,6 0-5 16,0 0-2-16,0 4 2 15,-1 1 0-15,7 0-1 16,-1 4-1-16,5 0-3 0,-10 6 1 31,5-1-2-31,-5 5-1 16,0-5 1-16,0 10-1 15,-6-5 0-15,6 5 2 16,-6-1-1-16,6 6 2 0,-5 0-2 16,4-6-1-16,1 6 1 15,5 0 1-15,1-1-1 16,4 1-1 0,1-1 1-16,-1 1 1 0,6 0-1 15,0-1 2-15,0 6-2 0,6-6-1 16,-1 1 3-16,6-5 0 15,5 4-1-15,0-4-2 16,1 0 1-16,10 0 1 16,0-5 1-16,0 4 1 15,5 1-2-15,6 0-2 0,0 0 1 16,5 0 1-16,0-1-1 16,6-4 2-16,-1 5-2 15,1-5 2-15,-1 0 0 16,6 0 3-16,0 0-5 15,6 0-3-15,5 0 3 16,-1 0 3-16,12 5-1 16,0-5 0-16,-1 0-1 15,6 0 1-15,6 0-2 16,-6 0-1-16,0-5 3 16,0 0 0-16,0 1-1 15,0-6 1-15,5 0-2 16,6 1 2-1,0-1 0-15,5-4 1 0,0-1-5 16,6-4 1-16,-6 0 0 16,0 0 0-16,0 0-3 0,0-1 2 15,6 1 1-15,0 0 2 16,5 0-1-16,16 0 2 16,0-5-2-16,-11 0-1 15,-5 0-2-15,-5 0 1 16,0 0 1-16,-1 0 0 15,1 0 4 1,10 0 2-16,-10 0-7 16,-1 0-1-16,-10 0 0 15,0 0 3-15,0 0 0 16,-6 0-1-16,6 4-4 16,-6 1 0-16,11 0 6 15,1 0 6-15,10 0-6 16,0-5-1-16,0 4-1 15,0-4 2-15,-6 0-1 16,1 5 2-16,-1 0-4 16,6 0-2-16,6 4 4 15,10-4 1-15,0 0-3 0,0-5 1 16,1 0 0-16,-1 5 0 16,11 0 0-16,-6-1 2 15,6 1-3-15,0-5 0 16,0 0 3-16,-5 0 1 15,-11 0-1-15,5 0-2 16,0 0 1-16,6 0-1 16,-1 0 2-16,-4-5 1 15,-1 1-4-15,-11-1-1 16,1 5 1-16,-1-5 0 16,0 0 3-16,6 0 1 15,0 1-1-15,0-1 1 16,-6 0-4-16,-5 0 0 0,-5 0 1 15,-1 1 2-15,1 4-6 16,5 0 1-16,0-5 3 16,0 0 2-16,0 0 0 15,0 0-2-15,0 1-2 16,-6-1 1-16,-4 0 1 16,-1 0 0-16,5 0-3 15,6 1 2-15,0-1 1 16,0 0 2-16,0 0-1 15,-5-4 2-15,0-1-2 16,-1 0-1-16,-5-4 1 16,6 0 1-16,10-1-1 15,-5-4-1-15,0 0-2 16,-5-5 1-16,0-5 1 0,-12 5 2 16,1 0-1-16,-11 0-1 15,0-5-2-15,0-4 1 0,0-1-1 16,0 0-2-16,0 1 5 15,0-1 1-15,0-4-3 16,0-1 1-16,-5 6-2 16,-6-6 0-16,-11 6 0 15,-5-6-2-15,-5-4 0 16,-6-5 0-16,-11 0-2 0,-5 0 1 16,-5 0 3-1,-6 0 1-15,-5 0 1 16,-6 10 0-16,-5-1-3 15,-5 6 2-15,0-1-1 16,-12 1 0-16,-4-6 2 16,-12 1 0-16,-4 4-5 15,-6 5 1-15,-11-4 2 16,-11 9 1-16,-11 0-4 0,-5 0 1 16,0 5 0-16,6-1 2 15,-6 6 1-15,0 0 1 16,-6-1 0-16,-5 1 2 15,6-1-3-15,0 1-2 16,-1 0 4-16,-5-1 1 16,-5-4-3-16,0 5 1 15,0-1 0-15,5 1 0 16,0-1 0-16,0 1 0 16,-5 0 0-16,-5-1 0 15,10 6 2-15,0-1 1 16,6 0-4-16,-1 1 1 15,-4-1 2-15,-7 5 1 16,7 5-4-16,4 0-1 0,1 0 1 16,-1 0 0-16,-4 5 1 15,-7 0 2-15,7 5-3 16,4 4-2-16,6 0-1 16,0 6 3-16,0-1 0 15,0 0 3-15,-11 5-6 16,11-5 1-16,6 0 1 15,5 1 3-15,5-1-2 16,-5 0 0-16,-1 0-1 16,-4-4 0-16,-1-1 2 15,6-4 2-15,5-1-3 16,-5-4-2-16,5 5-1 16,-5-6 0-16,-6 1 3 0,1 0 2 15,-1 0-2 1,6-5-2-16,5 5 2 0,1-5 0 15,4 4 3-15,-5 1 1 16,1-5-4-16,-1 0 1 16,5 0 4-16,6 0 5 15,11-5-7-15,5 1-3 16,6-1-3-16,5 5 3 16,5 0-2-16,1-5-1 15,5 0-17-15,-6 0-7 16,0 1-20-16,1-1-8 0,-1 0-34 15,1-5-13-15,-1 1-51 16,6-10-37 0,10-10 88-16</inkml:trace>
</inkml:ink>
</file>

<file path=ppt/ink/ink1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17.574"/>
    </inkml:context>
    <inkml:brush xml:id="br0">
      <inkml:brushProperty name="width" value="0.05" units="cm"/>
      <inkml:brushProperty name="height" value="0.05" units="cm"/>
      <inkml:brushProperty name="color" value="#ED1C24"/>
      <inkml:brushProperty name="fitToCurve" value="1"/>
    </inkml:brush>
  </inkml:definitions>
  <inkml:trace contextRef="#ctx0" brushRef="#br0">29 5 252 0,'5'-5'93'0,"-5"5"-72"0,-11 0 29 16,11 0 10-16,-5 5-27 16,-1-1-7-16,1 11-15 0,0-6-5 15,5 25-3-15,0-5-3 0,10 19 1 16,1-10 1-16,16 5 3 16,-5-9 0-16,16-5 0 15,-11-5 14-15,10-5 8 16,-4-5 3-16,-1-14 2 15,-5 0 0-15,-5-14 2 16,-6 0-12-16,-5-20-5 16,0 5-10-16,-11-9-3 15,0 4-11-15,0-4-3 16,0 9-19-16,0 0-9 16,0 5-27-16,0 5-11 15,0 0-39-15,0 4-14 16,0 6 4-16</inkml:trace>
</inkml:ink>
</file>

<file path=ppt/ink/ink1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17.967"/>
    </inkml:context>
    <inkml:brush xml:id="br0">
      <inkml:brushProperty name="width" value="0.05" units="cm"/>
      <inkml:brushProperty name="height" value="0.05" units="cm"/>
      <inkml:brushProperty name="color" value="#ED1C24"/>
      <inkml:brushProperty name="fitToCurve" value="1"/>
    </inkml:brush>
  </inkml:definitions>
  <inkml:trace contextRef="#ctx0" brushRef="#br0">136 586 104 0,'11'19'38'0,"-11"-19"-29"0,-6 0 23 0,6 0 9 16,-5-10-8-16,0 1-4 15,-6-11 5-15,0 1 5 16,-5-19-21-16,0 9 6 0,-1-19 0 15,1 10 7-15,0-10 4 16,5 9-8-16,6-4-4 16,-1 9-2-16,1-4 1 31,5 9-6-31,5-4-1 16,-5 9-12-16,11 0-1 0,0 4-2 15,11 1 0-15,-1 5-22 16,12 4-10-16,-6 1-48 15,0 4-21-15,0 0-31 16</inkml:trace>
</inkml:ink>
</file>

<file path=ppt/ink/ink1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19.569"/>
    </inkml:context>
    <inkml:brush xml:id="br0">
      <inkml:brushProperty name="width" value="0.05" units="cm"/>
      <inkml:brushProperty name="height" value="0.05" units="cm"/>
      <inkml:brushProperty name="color" value="#ED1C24"/>
      <inkml:brushProperty name="fitToCurve" value="1"/>
    </inkml:brush>
  </inkml:definitions>
  <inkml:trace contextRef="#ctx0" brushRef="#br0">0 160 304 0,'10'0'112'0,"-10"0"-87"0,6 0 22 16,-6 0 5-16,5 0-17 16,1 0-5-16,4 0-11 15,-4 0-2-15,10 0-10 32,0 0-4-32,0 0 0 0,1 0 0 0,4-5 3 15,-5 1-3-15,1-6 0 16,-1 5 1-16,0-4 0 0,-5-1 4 0,0-4 3 15,-6 4-4-15,-5-4 1 16,0-1-1-16,-5-4 1 31,-1 5-2-31,-5-1 1 16,1 6 7-16,-7 4 3 16,1 0-2-16,-5 15-1 15,4-1-2-15,1 15 0 16,0-5-4-16,0 15-3 0,5-5 4 15,6 14 4-15,5-5-9 16,5 10-2-16,0-9-4 16,6 4 0-16,0-9 4 15,5-6 1-15,0-4-15 0,1-4-4 16,-1-6-30 0,5-9-10-16,-4 0-44 15,4-15-18-15,1 0-55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0.153"/>
    </inkml:context>
    <inkml:brush xml:id="br0">
      <inkml:brushProperty name="width" value="0.05" units="cm"/>
      <inkml:brushProperty name="height" value="0.05" units="cm"/>
      <inkml:brushProperty name="color" value="#ED1C24"/>
      <inkml:brushProperty name="fitToCurve" value="1"/>
    </inkml:brush>
  </inkml:definitions>
  <inkml:trace contextRef="#ctx0" brushRef="#br0">220 6 280 0,'6'0'107'0,"-6"0"-83"0,0-5 41 15,0 5 13-15,0 0-9 16,0 0-4-16,-11 0-17 16,5 0-7-16,-10 0-23 15,5 0 0-15,-10 0 2 0,5 0-5 16,-6 5 0-16,6 0-9 0,-6 5-4 15,6-1-1-15,0 6-1 16,0-1 0-16,-1 10 0 16,7-5-3-16,4 15 0 15,1-5-3-15,10 14 1 16,1-10 3-16,10 6 1 16,0-6-2-16,6-4 2 15,-1-5 1-15,6-9 0 16,-5-1 2-16,5-19 1 15,-6 0-1-15,-4-14 1 16,-1 0-2-16,0-5-1 16,-5 5 1-16,0-5-1 0,-1 5 0 15,-4 4 2-15,-1 1-1 16,1 4-1-16,-1 5-2 16,0 10 1-16,1 0 1 15,5 14 0-15,-6 0 0 16,6 10 0-16,0-5-11 15,-1 5-5-15,-4-5-17 16,5 0-4-16,-6 0-26 16,6-5-13-1,-6 0-45-15,1-9-19 16,-1 0 4 0</inkml:trace>
  <inkml:trace contextRef="#ctx0" brushRef="#br0" timeOffset="666">560 35 264 0,'0'0'99'0,"0"0"-77"0,0 19 22 15,0-19 7-15,0 15-12 16,0-1 0-16,6 10-11 16,-1-5-3-16,1 10-14 15,-1-5 2-15,0 5 3 0,1-5-6 0,-1 0-1 16,1 0-3-16,-1-5-1 16,0-5-8-16,1-4 0 15,-1-5-6-15,1-10-1 0,-1 0-2 16,0-14 0-16,1 5 0 15,-1-10 2-15,1 0 4 16,4-5 3-16,-4 5 0 16,10 0 1-16,-5 5 2 15,0 4 0-15,-6 1 0 16,6 4 2-16,0 5 5 16,5 10 4-16,-5 0-4 15,5 9 1-15,-5-4 1 16,-1 9 5-16,1-4-6 15,0 4-2-15,0-5-3 0,-1 1-3 16,-4-1-4-16,-1-9 0 16,1 0 2-16,-1-15 1 15,0 5-4-15,1-14 1 16,-1 0-3-16,6-10 2 16,0 5 1-16,5-5-1 15,-5 5 4-15,0 0 2 16,-1 5 4-16,7 5 4 15,-1 4 9-15,5 15 3 16,-4-5-2-16,4 19-1 16,1 0-8-16,-1 20-4 15,1-11-1-15,0 20 1 16,-6-9-25-16,5 9-10 0,-4-10-40 16,-1-4-19-16,-5-5-59 15,5-10-51 1,-5-5 81-16</inkml:trace>
</inkml:ink>
</file>

<file path=ppt/ink/ink1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18.794"/>
    </inkml:context>
    <inkml:brush xml:id="br0">
      <inkml:brushProperty name="width" value="0.05" units="cm"/>
      <inkml:brushProperty name="height" value="0.05" units="cm"/>
      <inkml:brushProperty name="color" value="#ED1C24"/>
      <inkml:brushProperty name="fitToCurve" value="1"/>
    </inkml:brush>
  </inkml:definitions>
  <inkml:trace contextRef="#ctx0" brushRef="#br0">134 67 392 0,'-22'-34'145'0,"22"34"-112"0,-27-24 34 0,22 24 10 15,-6-4-20-15,6-1-3 16,-1 5-25-16,1 0-7 15,-1 9-14-15,1-4-3 0,5 38-1 16,0-14 0-16,11 29 2 16,-6-10 3-16,11 24 5 15,1-10-10-15,10 53-2 16,-6-19 0-16,6 29 1 16,-5-19 1-16,5 14 2 15,0-20-5-15,0 25-3 16,-6-24 3-16,6 14 3 15,-5-24 1-15,0 1 0 16,-6-16-12-16,0-4-3 16,-5-14-19-16,0-5-9 15,-6-10-44-15,0-14-20 0,1 0-45 16,-1-20-21-16,1 1 20 16</inkml:trace>
  <inkml:trace contextRef="#ctx0" brushRef="#br0" timeOffset="295">10 1401 464 0,'-11'5'173'0,"11"-5"-135"0,5-5 25 0,-5 5 1 16,6 0-21-16,-1 0-4 16,17-5-17-16,-1 1-6 15,17-6-9-15,-6 5-5 0,17-4 1 16,-11-1 0-16,10-4 1 0,-10-1-16 0,11-4-4 16,-11 5-41-16,5-1-17 15,-5 1-66-15,5-1-26 16,-5 1-9-1</inkml:trace>
</inkml:ink>
</file>

<file path=ppt/ink/ink1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15.932"/>
    </inkml:context>
    <inkml:brush xml:id="br0">
      <inkml:brushProperty name="width" value="0.05" units="cm"/>
      <inkml:brushProperty name="height" value="0.05" units="cm"/>
      <inkml:brushProperty name="color" value="#ED1C24"/>
      <inkml:brushProperty name="fitToCurve" value="1"/>
    </inkml:brush>
  </inkml:definitions>
  <inkml:trace contextRef="#ctx0" brushRef="#br0">103 14 272 0,'-22'0'104'0,"22"0"-81"0,-21-10 29 0,15 10 7 16,1 0-7-1,-1 0-1-15,-4-4-9 16,4 4-3-16,-5 0-22 15,6 0 7-15,0 0 4 0,-1 0-7 0,6 0-1 16,0 0-8-16,0 0-2 16,0 0-4-16,0 14-1 15,0-4 1-15,6 18 1 16,-1-4-1-16,11 39-1 0,-5-10-3 31,16 28 1-31,-5-14-4 16,10 25 0-16,-5-16 3 15,11 44 1-15,-6-24-1 16,6 15-2-16,-11-15 5 16,5-10 1-16,-5-14-5 0,0-10 0 15,0-9 1-15,0-10 3 16,-5-9 2-16,5-15 1 16,-5-4 4-16,10-25 5 15,-5 0-5-15,5-66-2 0,-5 13-5 16,0-23-2-16,0 14 1 15,-5-24 2-15,-6 14-1 16,0-9 2-16,1 14-11 16,-1 5-4-16,-5 10-16 15,-1 4-5-15,1 10-51 0,11 5-23 16,-6 5-59-16,22 4-23 16,-6 10 28-1</inkml:trace>
  <inkml:trace contextRef="#ctx0" brushRef="#br0" timeOffset="656">605 1305 212 0,'-5'-10'82'0,"5"10"-64"0,-11-9 44 0,11 9 14 0,-6 0-1 16,1 0 3-16,0-5-18 16,-1 0-6-16,1 5-31 15,-1 0-1-15,1 0 2 0,0 0-9 16,5 0-1-16,0 0-10 16,0 10-3-16,0-5 1 0,5 19 3 15,-5-5 2-15,5 19 3 16,1-9-1-16,-1 38 0 15,1-14-3 1,-1 33-1-16,0-14-3 0,1 15 1 16,-1-15-2-16,-5 9-1 15,0-13 1-15,0 18 1 16,0-19 1-16,0 10 1 16,0-15-31-16,0-4-14 15,0-10-41-15,0-10-18 16,0-4-51-16,6-15-19 15,-1 0 37 1</inkml:trace>
  <inkml:trace contextRef="#ctx0" brushRef="#br0" timeOffset="1210">1145 1636 332 0,'11'-19'123'0,"-11"19"-95"0,-6-10 38 0,6 10 12 15,-5 0-19-15,5 0-6 16,-5-4-12-16,-1-1-3 16,1 0-21-16,-1 0-1 0,-4 0 0 0,4 1-4 15,-10 4-2-15,5 0-5 16,-5 9-4-16,0-4 0 16,-6 19-1-16,6-5-3 15,-6 24 0-15,6-4-3 16,11 18 1-16,-1-13 1 15,12 4 2-15,-1-5-1 16,11-5-1-16,1-4 0 16,4-10 3-16,-5 0 0 15,6-19 3 1,-6 4 3-16,0-23 4 16,1 4 0-16,-7-28 2 15,1 9-2-15,-5-29 2 0,-1 10-6 16,-5-4-3-16,0 8-17 15,0 1-5-15,0 10-19 16,0-1-7-16,0 5-38 16,0 10-14-16,0 0-21 15,5 4-6-15,1 6-11 16</inkml:trace>
</inkml:ink>
</file>

<file path=ppt/ink/ink1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2.135"/>
    </inkml:context>
    <inkml:brush xml:id="br0">
      <inkml:brushProperty name="width" value="0.05" units="cm"/>
      <inkml:brushProperty name="height" value="0.05" units="cm"/>
      <inkml:brushProperty name="color" value="#ED1C24"/>
      <inkml:brushProperty name="fitToCurve" value="1"/>
    </inkml:brush>
  </inkml:definitions>
  <inkml:trace contextRef="#ctx0" brushRef="#br0">0 4 224 0,'0'-14'85'0,"0"14"-66"0,0-5 27 16,0 5 11-16,0 0-10 15,0 0-3-15,0 0-11 16,0 0-6-16,0 9-15 16,0 1 6-16,6 19 4 0,-1 0-5 0,6 23-2 15,-6-9-6-15,12 20-1 16,-1-15-5-16,5 9-2 16,-4-9 0-16,4 5-1 15,-5-10-3-15,6-9 0 16,0-5 2-16,5-15 0 15,-6 1 3-15,6-15 1 16,-5 0 1-16,-6-10 0 16,0 0 0-16,-5-4 2 15,0 0 6-15,-6-1 4 16,1 6-6-16,-1-1-1 16,0 0-1-16,1 10 2 15,-6 0-7-15,5 10-4 0,1 0-3 16,10 14 0-16,-5-5-2 15,16 10 1-15,-6-5-2 16,17 4 2-16,-6-4-6 16,17-14-1-16,-6 0 9 15,6-20 4 1,-11 5 11-16,-6-19 7 0,-5 5 7 0,-11-15 7 16,0 6-14-16,-16-20-3 15,0 9-10-15,-5-14-2 16,0 10-11-16,-1 0-3 15,6 9-30-15,0 1-14 16,0 4-58-16,0 0-26 16,0 5-33-1</inkml:trace>
</inkml:ink>
</file>

<file path=ppt/ink/ink1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2.737"/>
    </inkml:context>
    <inkml:brush xml:id="br0">
      <inkml:brushProperty name="width" value="0.05" units="cm"/>
      <inkml:brushProperty name="height" value="0.05" units="cm"/>
      <inkml:brushProperty name="color" value="#ED1C24"/>
      <inkml:brushProperty name="fitToCurve" value="1"/>
    </inkml:brush>
  </inkml:definitions>
  <inkml:trace contextRef="#ctx0" brushRef="#br0">0 0 236 0,'5'0'90'0,"-5"0"-70"0,0 5 41 0,0-5 13 15,0 5-3-15,0 0 0 16,5 9-20-16,1 1-6 16,5 13-26-16,-6-4 2 0,6 15 0 15,0-10-11-15,-1 9-3 16,1-4-14-16,0 4-5 15,-6-9-74-15,1-5-32 16,-6 0-72 0</inkml:trace>
</inkml:ink>
</file>

<file path=ppt/ink/ink1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2.894"/>
    </inkml:context>
    <inkml:brush xml:id="br0">
      <inkml:brushProperty name="width" value="0.05" units="cm"/>
      <inkml:brushProperty name="height" value="0.05" units="cm"/>
      <inkml:brushProperty name="color" value="#ED1C24"/>
      <inkml:brushProperty name="fitToCurve" value="1"/>
    </inkml:brush>
  </inkml:definitions>
  <inkml:trace contextRef="#ctx0" brushRef="#br0">64 0 304 0,'-27'9'115'0,"27"-9"-89"0,-22 15-6 16,17-10-8-16,-1-1-54 16,1 1-22-16,5-5-31 15,0 0-14-15,11 0 34 16,-6 0 19-16</inkml:trace>
</inkml:ink>
</file>

<file path=ppt/ink/ink1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3.229"/>
    </inkml:context>
    <inkml:brush xml:id="br0">
      <inkml:brushProperty name="width" value="0.05" units="cm"/>
      <inkml:brushProperty name="height" value="0.05" units="cm"/>
      <inkml:brushProperty name="color" value="#ED1C24"/>
      <inkml:brushProperty name="fitToCurve" value="1"/>
    </inkml:brush>
  </inkml:definitions>
  <inkml:trace contextRef="#ctx0" brushRef="#br0">6 173 356 0,'0'19'132'0,"0"-19"-103"0,-6 48 16 16,6-38 2-16,0 19-19 16,0-5-6-16,0 24-9 15,0-10-3-15,6 34-6 16,-6-14-1-16,5 23 1 0,0-19-2 0,1 10 1 16,-1-14-13-16,1 4-6 15,-1-9-42-15,0-5-17 16,1-9-39-16,-1-6-16 15,1-4 15 1</inkml:trace>
  <inkml:trace contextRef="#ctx0" brushRef="#br0" timeOffset="315">232 0 376 0,'0'10'143'0,"0"-10"-112"0,-5 53 19 15,0-44-2-15,5 30-15 16,0-15-2-16,0 38-9 15,0-14-2-15,5 53-11 16,0-20-5-16,6 30-1 0,0-20-2 0,5 10-1 16,-5-20-13-16,5 10-4 15,-5-19-33-15,-6 10-13 16,12-15-49-16,-12 0-18 16,0-14-11-1</inkml:trace>
</inkml:ink>
</file>

<file path=ppt/ink/ink1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5.892"/>
    </inkml:context>
    <inkml:brush xml:id="br0">
      <inkml:brushProperty name="width" value="0.05" units="cm"/>
      <inkml:brushProperty name="height" value="0.05" units="cm"/>
      <inkml:brushProperty name="color" value="#ED1C24"/>
      <inkml:brushProperty name="fitToCurve" value="1"/>
    </inkml:brush>
  </inkml:definitions>
  <inkml:trace contextRef="#ctx0" brushRef="#br0">15 29 392 0,'0'-29'148'0,"0"29"-115"0,-6-5 17 0,6 5 2 16,0 0-21-16,0 0-3 15,0 10-18-15,0-1-7 31,0 30-2-31,0-6 3 0,0 30 2 16,0-15-5-16,0 29-2 0,0-15 0 16,0 58 2-16,0-24 0 15,0 24 2-15,0-24-2 16,0 10-1-16,0-25 3 16,0 1 0-16,0-15-1 15,0-9-2-15,0-10 1 16,6-10-1-16,-6-9-3 15,11-20 2-15,-1 1-4 16,12-20 1-16,-6 1 2 16,11-10 3-16,-5 4-5 0,-1-9 1 15,-4 5 1-15,4 5 3 0,-5 4 0 16,6 5 2-16,-6 0 0 16,0 15 1-16,1 0 2 15,-1 14 1-15,-5-5-1 16,-1 10-1-16,1-1-6 15,0 11 1-15,0-6-42 16,0 6-19 0,-6-6-49-16,6-4-18 15,-6-5-27 1</inkml:trace>
</inkml:ink>
</file>

<file path=ppt/ink/ink1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6.153"/>
    </inkml:context>
    <inkml:brush xml:id="br0">
      <inkml:brushProperty name="width" value="0.05" units="cm"/>
      <inkml:brushProperty name="height" value="0.05" units="cm"/>
      <inkml:brushProperty name="color" value="#ED1C24"/>
      <inkml:brushProperty name="fitToCurve" value="1"/>
    </inkml:brush>
  </inkml:definitions>
  <inkml:trace contextRef="#ctx0" brushRef="#br0">0 0 232 0,'6'4'88'0,"-6"-4"-69"0,5 20 44 0,-5-16 16 0,0 6-21 16,0 0-6-16,6 14-24 15,-6-5-7-15,5 14-13 16,0-4-5-16,1 5 0 0,-1-5-24 16,-5-5-11-16,0-5-41 31,0-24-18-31,0 0-54 16</inkml:trace>
</inkml:ink>
</file>

<file path=ppt/ink/ink1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6.282"/>
    </inkml:context>
    <inkml:brush xml:id="br0">
      <inkml:brushProperty name="width" value="0.05" units="cm"/>
      <inkml:brushProperty name="height" value="0.05" units="cm"/>
      <inkml:brushProperty name="color" value="#ED1C24"/>
      <inkml:brushProperty name="fitToCurve" value="1"/>
    </inkml:brush>
  </inkml:definitions>
  <inkml:trace contextRef="#ctx0" brushRef="#br0">0 9 160 0,'0'-9'63'0,"0"9"-49"0,0 9-37 0,0-9-18 16,0 5-20-16,0 0-2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5.163"/>
    </inkml:context>
    <inkml:brush xml:id="br0">
      <inkml:brushProperty name="width" value="0.05" units="cm"/>
      <inkml:brushProperty name="height" value="0.05" units="cm"/>
      <inkml:brushProperty name="color" value="#ED1C24"/>
      <inkml:brushProperty name="fitToCurve" value="1"/>
    </inkml:brush>
  </inkml:definitions>
  <inkml:trace contextRef="#ctx0" brushRef="#br0">276 16 296 0,'-11'-14'110'0,"11"14"-86"0,0-5 16 0,0 5 2 0,0 0-25 16,0 0-6-16,0 15 5 31,0-6 4-31,5 39-10 16,1-5 5-16,10 34 3 0,-11-14 1 0,1 47 1 0,-1-19-7 15,0 53 0-15,1-29-8 16,-1 29-3-16,1-33 1 15,-1 28 0-15,0-29-17 16,1 6-5-16,-1-25-26 16,1-5-12-16,-1-19-31 15,0-14-12-15,1-10-15 16,-1-23-20 0,1-6 61-16</inkml:trace>
  <inkml:trace contextRef="#ctx0" brushRef="#br0" timeOffset="221">33 1394 316 0,'-22'0'121'0,"22"0"-95"0,-11 0 29 0,11 0 7 16,0 0-29 0,0 0-10-16,6-5-3 15,-1 0-2-15,17-4-9 0,-6-1-3 0,22-4 0 0,-6 4-3 16,11-4 0-16,-5 4 3 15,5-4 1-15,0-1-21 16,1-4-10-16,-7 5-46 16,7-10-17-16,-12 5-54 15</inkml:trace>
</inkml:ink>
</file>

<file path=ppt/ink/ink1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1.860"/>
    </inkml:context>
    <inkml:brush xml:id="br0">
      <inkml:brushProperty name="width" value="0.05" units="cm"/>
      <inkml:brushProperty name="height" value="0.05" units="cm"/>
      <inkml:brushProperty name="color" value="#ED1C24"/>
      <inkml:brushProperty name="fitToCurve" value="1"/>
    </inkml:brush>
  </inkml:definitions>
  <inkml:trace contextRef="#ctx0" brushRef="#br0">0 0 260 0,'0'5'96'0,"0"-5"-75"0,0 24-1 16,0-19-4-16,0 9-21 0,0 0-6 15,6 10-36-15,-1-4-17 16,6 4-31-16,0-5-13 16</inkml:trace>
</inkml:ink>
</file>

<file path=ppt/ink/ink1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2.320"/>
    </inkml:context>
    <inkml:brush xml:id="br0">
      <inkml:brushProperty name="width" value="0.05" units="cm"/>
      <inkml:brushProperty name="height" value="0.05" units="cm"/>
      <inkml:brushProperty name="color" value="#ED1C24"/>
      <inkml:brushProperty name="fitToCurve" value="1"/>
    </inkml:brush>
  </inkml:definitions>
  <inkml:trace contextRef="#ctx0" brushRef="#br0">0 317 212 0,'0'43'82'0,"0"-43"-64"0,5 77 11 0,-5-63-1 16,0 10-8-16,0 0-1 15,6 0 4-15,-1-5 3 16,-5-4-14-16,0-1 9 0,0-14 5 16,0 0-5-16,0-19 0 15,0 0-3-15,-5-25-2 16,5 6 0-16,0-20 3 16,0 10-9-16,0-14-1 0,0 14-1 15,5 5 2-15,0 4-3 16,6 6 1-16,-5 4-5 15,10 5-2-15,-5 5-3 16,16 4 1-16,-6 6-10 16,12 4-3-16,-12 0-13 15,17 10-5-15,-11 0-21 32,0 4-6-32,0 1-15 15,0 0-7-15,-5-1-17 0,-6-4-22 16,0 0 54-16</inkml:trace>
  <inkml:trace contextRef="#ctx0" brushRef="#br0" timeOffset="407">518 149 160 0,'0'9'63'0,"0"-9"-49"0,6 0 25 0,-6 0 7 16,0 5-12-16,0 0-2 15,5 0-13-15,0-5-1 16,1 4-11-16,-1 1 2 15,11-5 4-15,1 0-3 0,-1 0 2 16,0 0-1-16,6-5 1 16,-6 5 2-16,5-9 2 15,-4-1-7-15,-1 1-1 16,0-1 5-16,-5-4 1 16,-6-1-5-16,1-9-1 15,-6 5-2-15,-6-5-1 16,1 5-1-16,-17 4 2 15,6 6 8-15,-11 14 5 0,5-1 0 16,-5 25 0-16,6-5-6 16,5 19 0-16,-6-9-8 15,27 24-1-15,6-15 2 16,22 14 3-16,-6-13-2 16,21-6-2-16,-5-4-2 15,11-10-3-15,-10-5-30 16,4-14-15-16,-10-1-61 15,0-23-27-15,5 5-21 16</inkml:trace>
</inkml:ink>
</file>

<file path=ppt/ink/ink1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3.987"/>
    </inkml:context>
    <inkml:brush xml:id="br0">
      <inkml:brushProperty name="width" value="0.05" units="cm"/>
      <inkml:brushProperty name="height" value="0.05" units="cm"/>
      <inkml:brushProperty name="color" value="#ED1C24"/>
      <inkml:brushProperty name="fitToCurve" value="1"/>
    </inkml:brush>
  </inkml:definitions>
  <inkml:trace contextRef="#ctx0" brushRef="#br0">341 16 228 0,'-6'-5'88'0,"6"5"-69"0,-10-9 28 0,10 9 8 16,-6 0-1-16,1 0 3 15,-6 0-9-15,0 0-3 16,-5 0-25-16,5 0 2 0,-10 9-1 16,4-4 0-16,-9 14-1 15,4-4-6-15,-5 14-4 16,5-5-5-16,-5 9-2 16,0-4-3-16,6 9-1 15,5-9-1-15,-1 10-2 16,7-6 3-16,4 6 0 15,1-6-2-15,5 1 2 16,0-5-1-16,5-1 0 16,1-4 2-16,4-4 0 15,1-6 0-15,5-9 0 0,-5 0 2 16,11-15 3-16,-1 5 0 16,6-19 0-16,-5 5-6 15,5-15 1-15,-5 6 0 16,-1-16 2-16,-5 11-1 15,0 4-1-15,-5 5 3 16,0 5 0-16,0 4-1 16,0 25-2-16,-1 0 1 15,1 18-1-15,0-4 0 16,-6 20 2-16,1-11-1 16,5 25 2-16,-6-10-15 15,6 19-7-15,-6-14-21 16,6 9-8-16,-6-14-25 0,6-5-9 15,0 1-33-15,0-16-13 16,0-4 18 0</inkml:trace>
</inkml:ink>
</file>

<file path=ppt/ink/ink1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4.531"/>
    </inkml:context>
    <inkml:brush xml:id="br0">
      <inkml:brushProperty name="width" value="0.05" units="cm"/>
      <inkml:brushProperty name="height" value="0.05" units="cm"/>
      <inkml:brushProperty name="color" value="#ED1C24"/>
      <inkml:brushProperty name="fitToCurve" value="1"/>
    </inkml:brush>
  </inkml:definitions>
  <inkml:trace contextRef="#ctx0" brushRef="#br0">22 0 256 0,'-5'5'96'0,"5"-5"-75"0,-6 10 25 0,6-10 6 16,-5 9-16-16,0 1-4 15,5 4-9-15,0 1-3 16,0 9-11-16,0 0 8 0,10 9 5 16,-4-4-9-16,15 14-2 15,-4-9-9-15,10 4-4 16,-6-4 7-16,6-5 6 16,0-5 4-16,6-10 0 15,-6 0-1-15,0-14 1 0,0 0-4 16,0-9-1-16,-6-1-4 0,-5 1-1 15,1-1-1-15,-7 0 2 16,1 1-5-16,0 9-3 16,-6 0 1-16,6 5 0 15,0-1-4-15,11 6-1 16,-6-5 0-16,5 0 4 16,-4-1 1-16,4-8 3 15,1 4 8-15,-1-10 5 16,-4 0-5-16,4 1-1 15,-5-1-3-15,1-4-1 16,-7 4-17-16,7-9-6 16,-7 5-46-16,7-10-19 15,-1 0-32-15,5-5-11 0,-4 5-14 16</inkml:trace>
</inkml:ink>
</file>

<file path=ppt/ink/ink1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4.954"/>
    </inkml:context>
    <inkml:brush xml:id="br0">
      <inkml:brushProperty name="width" value="0.05" units="cm"/>
      <inkml:brushProperty name="height" value="0.05" units="cm"/>
      <inkml:brushProperty name="color" value="#ED1C24"/>
      <inkml:brushProperty name="fitToCurve" value="1"/>
    </inkml:brush>
  </inkml:definitions>
  <inkml:trace contextRef="#ctx0" brushRef="#br0">24 111 200 0,'11'14'74'0,"-11"-14"-58"0,16 19 18 0,-16-14 4 16,6 5-7-16,-1-6-1 15,6 6-10-15,0 0-2 16,5-6-11-16,-5 1 0 0,5 0 3 0,-5 0 0 15,0-10 2-15,-1 0-4 16,1-9 0-16,0 4-3 16,-6-9 0-16,1 5-1 15,-12-15 0-15,1 5 0 16,-11-5 2-16,5 5-1 16,-11 5 0-16,6 4 5 15,-11 20 4-15,6-5-1 16,-1 19 0-16,6-4 4 15,0 18 3-15,5-4-1 16,11 24 0-16,0-10-6 16,16 24-3-16,-5-9-3 15,10 4-2-15,1-9-6 0,5-5-1 16,-5-5-4-16,-1-4-1 16,1-10-32-16,-1-20-11 15,-4 1-46-15,4-25-18 16,1 6-28-1</inkml:trace>
</inkml:ink>
</file>

<file path=ppt/ink/ink1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6.804"/>
    </inkml:context>
    <inkml:brush xml:id="br0">
      <inkml:brushProperty name="width" value="0.05" units="cm"/>
      <inkml:brushProperty name="height" value="0.05" units="cm"/>
      <inkml:brushProperty name="color" value="#ED1C24"/>
      <inkml:brushProperty name="fitToCurve" value="1"/>
    </inkml:brush>
  </inkml:definitions>
  <inkml:trace contextRef="#ctx0" brushRef="#br0">20 170 184 0,'38'-5'68'0,"-38"5"-52"0,27 0 14 15,-22 0 4-15,6 0-4 16,5 0 2-16,-5 0-7 16,0 0-1-16,0 0-13 15,-1 0 2-15,1-5 1 0,-5 1-1 16,4-11 0-16,-4 1-3 15,-6-10-1-15,0 5-1 16,-11-5 0-16,0 4 7 16,-10 1 2-16,4 5 5 15,-15 9 3-15,16 0-4 0,-6 15-1 16,1-1-7-16,4 20 0 16,1-5 1-16,11 19 1 15,-1-4 0-15,12 9 1 16,-1-5-8-16,17 5-5 15,-6-10 0-15,6-4 0 16,-6-5-4-16,16-10 1 16,-10 0-5-16,5-14-1 15,-6 5-37-15,6-25-14 16,-5 6-46-16,0-11-17 16,-6 6-30-1</inkml:trace>
</inkml:ink>
</file>

<file path=ppt/ink/ink1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7.179"/>
    </inkml:context>
    <inkml:brush xml:id="br0">
      <inkml:brushProperty name="width" value="0.05" units="cm"/>
      <inkml:brushProperty name="height" value="0.05" units="cm"/>
      <inkml:brushProperty name="color" value="#ED1C24"/>
      <inkml:brushProperty name="fitToCurve" value="1"/>
    </inkml:brush>
  </inkml:definitions>
  <inkml:trace contextRef="#ctx0" brushRef="#br0">54 5 336 0,'-5'-5'126'0,"5"5"-98"0,-17 0 14 0,17 0 2 16,-5 0-14-16,0 0-2 16,-1 0-5-16,1 0 0 15,-1 0-13-15,1 0 1 0,5 0 0 16,0 0-4-16,0 9 1 15,0-4-3-15,0 5 2 16,0-1-4-16,5 1 0 16,1 0-1-16,-1-1-2 15,-5-4-15-15,0 0-5 16,0 0-67-16,6-5-30 16,-1 0-55-1</inkml:trace>
</inkml:ink>
</file>

<file path=ppt/ink/ink1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7.589"/>
    </inkml:context>
    <inkml:brush xml:id="br0">
      <inkml:brushProperty name="width" value="0.05" units="cm"/>
      <inkml:brushProperty name="height" value="0.05" units="cm"/>
      <inkml:brushProperty name="color" value="#ED1C24"/>
      <inkml:brushProperty name="fitToCurve" value="1"/>
    </inkml:brush>
  </inkml:definitions>
  <inkml:trace contextRef="#ctx0" brushRef="#br0">173 0 308 0,'6'0'115'0,"-6"0"-89"0,-6 24 19 0,1-19 4 15,0 14-12-15,-1-5-1 16,1 20-12-16,-1-6-4 16,-4 20-12-16,-1-4-3 0,-5 28-1 0,-1-10-2 15,-4 24-2 1,5-14 1-16,-6 15-1 0,11-15-14 16,6 0-5-16,-6 5-43 15,6-15-20-15,-1-14-61 16,12-19-44-1,-6-10 84-15</inkml:trace>
</inkml:ink>
</file>

<file path=ppt/ink/ink1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1.610"/>
    </inkml:context>
    <inkml:brush xml:id="br0">
      <inkml:brushProperty name="width" value="0.05" units="cm"/>
      <inkml:brushProperty name="height" value="0.05" units="cm"/>
      <inkml:brushProperty name="color" value="#ED1C24"/>
      <inkml:brushProperty name="fitToCurve" value="1"/>
    </inkml:brush>
  </inkml:definitions>
  <inkml:trace contextRef="#ctx0" brushRef="#br0">1214 389 304 0,'0'10'115'0,"0"-10"-89"0,-5 28 8 16,0-23-4-16,5 14-10 15,0-4-1-15,5 14 0 0,0-5 0 16,12 9-10-16,-7-4 6 0,17-5 4 15,-5-5 7-15,16-4 7 16,-6-6-5-16,1-18-2 16,-6 4-6-16,0-24 0 15,-6 5-7-15,-10-14-3 16,0 4-3-16,-6-14-2 16,-5 5-12-16,0 0-5 15,0 9-21-15,0 0-8 16,0 6-37-16,0-1-14 15,0 5-32-15,6 0-12 16,-1 0 21 0</inkml:trace>
  <inkml:trace contextRef="#ctx0" brushRef="#br0" timeOffset="-1195">502 0 300 0,'-16'10'112'0,"16"-10"-87"0,-17 19 29 0,12-14 7 0,-6 9-12 16,0 1-2-16,1 13-11 31,-1-4-5-31,-5 39-17 16,5-15 4-16,-5 57 3 0,-1-18 2 15,-4 57 1-15,5-34-11 0,-6 53-3 0,6-33-6 16,0 4-1-16,-1-28-1 15,7 4 1-15,4-19-18 16,1-9-4-16,-1-15-26 16,1-4-12-16,5-15-38 15,-5-10-14-15,-1-9-20 16,1-20-47 0,5 1 56-16</inkml:trace>
  <inkml:trace contextRef="#ctx0" brushRef="#br0" timeOffset="-852">16 120 344 0,'-11'-24'129'0,"11"24"-100"0,-5-5 42 0,5 5 14 15,0 0-32-15,0 0-9 16,5 15-14-16,0-1-2 16,12 25-16-16,-1-11 0 0,11 35 1 15,-6-10-7-15,12 14-3 0,-6-10-2 16,5-4-1-16,-5-10-25 15,0-4-8-15,-5-6-36 16,-1-4-14-16,1-5-31 16,0-9-13-16,-1-6-18 15</inkml:trace>
  <inkml:trace contextRef="#ctx0" brushRef="#br0" timeOffset="-381">874 322 192 0,'6'-5'74'0,"-6"5"-58"0,-6 5 45 0,6-5 14 15,-5 0-9-15,5 0-1 16,-11 5-15-16,0-5-4 16,-5 4-26-16,0 1 2 0,-6 10-1 15,1-6-7 1,-6 20-1-16,5-5-9 0,1 19-5 0,4-9-3 16,7 14 0-16,-1-10 3 15,16 5 0-15,1-9-6 16,21 0 0-1,-6-6 3-15,17-8 2 0,-6-6 4 16,6-14 3-16,-5 0 2 16,-6-14 1-16,-6-1-2 15,-5-18 1-15,1 4-2 16,-7-14 0-16,-4 9-14 16,-1-4-7-16,1 4-27 15,-1 5-10-15,-5 5-45 16,5 0-17-16,1 0-22 15,10 10-16-15,-5-1 75 16</inkml:trace>
  <inkml:trace contextRef="#ctx0" brushRef="#br0" timeOffset="3775">432 1882 280 0,'0'0'104'0,"0"0"-81"0,-17 4 38 0,17-4 13 0,-10 10-19 15,-1 0-7 1,-11 9-16-16,1-5-8 16,-12 20-14-16,6-5-4 0,-5 9-2 15,5-4-5-15,0-1 1 0,5-4-2 16,6 0-2-16,5-5-2 15,17 0 1-15,-1 0 3 16,22 5 3-16,-5-5 6 16,10 4 4-16,-5-4-6 15,5 5-3-15,-5-5 12 16,0 15 5-16,-5-6 4 16,-6 20 1-16,-5-10-5 15,-11 10 1-15,0-10-11 0,-11 0-3 0,0 1-13 16,-16-11-5-16,6-4-25 15,-6-10-11-15,5 0-41 16,1-9-19-16,4 0-39 16,7-10-51-1,4 0 71-15</inkml:trace>
  <inkml:trace contextRef="#ctx0" brushRef="#br0" timeOffset="4177">1009 2294 212 0,'17'-9'82'0,"-17"9"-64"0,-6 0 51 0,6 0 19 16,-11 0-12-16,1 0-4 15,-17 5-28-15,5-1-10 16,-16 6-20-16,6 0-4 0,-11 4 0 16,16 0-2-16,-6 10 1 0,6-4-12 15,11 18-5-15,0-9 1 16,21 14 4-16,1-5 2 16,21-4 1-16,-6-5 0 15,17-10 2-15,-6-5 5 16,1-9 6-16,-6-5-1 15,0-14 1-15,-6 4-5 16,-4-19 0-16,-7 5-25 16,1-19-8-16,-5 10-41 15,4-6-15-15,-4 6-40 16,5-6-13-16,-1 6 5 16</inkml:trace>
  <inkml:trace contextRef="#ctx0" brushRef="#br0" timeOffset="4741">1290 2174 244 0,'-11'39'93'0,"11"-39"-72"0,-11 43 18 0,6-33 5 16,0 14-5-16,-1-5-1 15,1 14-4-15,-1-4-1 16,1 14-18-16,0-9-5 0,-6 4 1 15,5-9-9-15,6-5-1 16,0 0-1-16,0-14 0 16,0-1 2-16,0-13 1 15,6-1-6 1,10-14 0-16,-5 4-1 0,0-9 2 16,-1 0-1-16,12-5-1 15,-6 5 0-15,0 5 0 16,1 0 3-16,-1 5 0 15,0 4 3-15,0 10 3 0,0 0 0 16,1 10 0-16,-7-6-1 16,7 6 0-16,-7-5-2 15,1 0 1-15,0-1 0 16,0-8 1-16,0-1-2 16,5-14-2-16,0 4 1 15,6-18-1-15,-1 4 0 16,1-19 0-16,10 5 0 15,6-5 0-15,-16 9 6 16,5 15 6-16,-6 5 11 16,1 29 8-16,-6-1-12 15,-5 30-3-15,-6-6-6 0,6 20 1 32,-6-10-6-32,1 20-1 15,-1-11-20-15,1 11-9 0,-1-10-45 0,0-1-19 16,1-8-60-1,5-6-58-15,-1-9 77 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6.727"/>
    </inkml:context>
    <inkml:brush xml:id="br0">
      <inkml:brushProperty name="width" value="0.05" units="cm"/>
      <inkml:brushProperty name="height" value="0.05" units="cm"/>
      <inkml:brushProperty name="color" value="#ED1C24"/>
      <inkml:brushProperty name="fitToCurve" value="1"/>
    </inkml:brush>
  </inkml:definitions>
  <inkml:trace contextRef="#ctx0" brushRef="#br0">17 1080 172 0,'17'24'66'0,"-17"-24"-52"0,10 33 28 0,-10-23 9 16,0 9-5-16,0-4 0 15,0 9-9-15,0-5 0 16,0 10-21-16,0-5 6 0,0 0 2 15,0 0-1-15,-5-5-2 0,0-5-3 16,-1-4 1-16,1-1-6 16,-1-9 0-16,1 0-13 15,0-4-4-15,-1-1 2 16,6-14 0-16,0-1 2 16,0-8 0-16,0 4-3 15,6 0 2-15,-1 4 1 16,0 1 0-16,1 5 0 15,5 4 2-15,-6 5 1 16,11 10 1-16,-5 0 2 16,5 9 1-16,-5 1-1 15,5 9 1-15,0-5-2 16,1 10 0-16,-7-5-1 16,7 5 2-16,-7-5-10 0,1 0-2 15,0-5-39-15,-6-5-15 16,1 1-38-16,-1-6-16 15,1-4-25 1</inkml:trace>
  <inkml:trace contextRef="#ctx0" brushRef="#br0" timeOffset="29195">379 67 136 0,'-5'-19'52'0,"5"9"-41"0,-6-4 24 15,6 9 10-15,0 0-5 0,0 0-1 16,0 1-16-16,0-1-6 16,0 5-10-16,0 0-7 0,0 5-1 15,6 4 1-15,-1 6 0 16,6 9 6-16,0 4 4 16,5 11-1-16,-11-6 0 15,1-4 1-15,-1 19 4 16,1-9-2-16,-1 18 3 15,0-9-4-15,1 15 1 16,-1-15-5-16,1 19-2 16,-1-14-2-16,6 19-3 15,-6-15-2-15,6 10 1 16,0-14 1-16,0 10 2 16,-1-15 3-16,1 0 4 0,0-10-2 15,0 0-2-15,-1-4-2 16,-4-5 0-16,-1-5-2 15,1 0 2-15,-1-5 0 16,0 0 1-16,1-4-5 16,-6-1-1-16,0 0 1 15,0 1 2-15,0-6-11 16,0 1-6-16,0 0-42 16,0-1-17-16,0-4-57 15</inkml:trace>
  <inkml:trace contextRef="#ctx0" brushRef="#br0" timeOffset="30213">849 561 100 0,'5'-9'38'0,"-5"9"-29"0,6-10 36 0,-6 10 18 0,0 0 9 16,0 0 6-1,0 0-12-15,0 0-4 16,0 0-34-16,0 0 8 0,0 0 2 16,0 0-7-16,0 0-1 15,0 0-8-15,-6 0-2 16,1 0-7-16,-6 5 0 15,0 0-6-15,0 4-2 16,1-4 2-16,-7 10 0 16,7-6-1-16,-7 6-1 0,1-6-1 15,0 6 2-15,0-1-3 16,0 5-2-16,5-4 2 16,-5 4 0-16,5-5-1 15,-5 10 1-15,5-5 2 16,0 10 2-16,0-5-3 15,0 0-1-15,6-5-1 16,0 5 1-16,-1-9-2 16,6-1-1-16,0 1-2 15,0-1-1-15,0-4 4 16,6-1 1-16,-1 1 0 16,6-1-2-16,-6 1 1 0,6 0-1 15,0-1 0-15,5 1 0 16,-5-1 0-16,5 1 0 15,-5 0 2-15,5 4 1 16,0-4-1-16,0 4-2 16,-5-4 1-16,5 4 1 15,-5 0 1-15,5 1 1 16,-5-1 0-16,0 5 2 16,0-4-3-16,0-1 0 15,-1 1 3-15,1 4 1 16,0-5-6-16,0 5 0 15,0-4-1-15,-1 4 2 16,-4-5-1-16,-1 6-1 16,1-6 1-16,-1 0 1 0,0 1-8 15,1-1-1-15,-1-4-18 16,1 4-9-16,-1-4-40 16,0-1-17-16,1 1-65 15,5 0-25-15,-1-1 42 16</inkml:trace>
</inkml:ink>
</file>

<file path=ppt/ink/ink1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8:55.1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1115 246 104 0,'0'-9'38'0,"0"9"-29"0,-6-15 6 0,6 15 2 15,-5-4 0-15,5 4-1 16,-5-5 3-16,5 0 2 15,-6 0 4-15,1 0 4 16,-1-4-15-16,1 4 5 0,0-5 4 16,-1 6-6-16,-5-6 1 15,6 0-5-15,-6 1 2 16,0-1-6-16,-5-4-1 16,5 4 5-16,-5 1 1 15,5-1-3-15,-5 0 1 0,5 1-3 16,-5-1 2-16,0 1-4 15,0-1 1-15,0 5-3 16,-6-4 2-16,6 4-2 16,-6 0 2-16,6 0 2 15,-6 0 2-15,6 1-5 16,-5-1-4-16,4 0 1 16,-4 0 0-16,5 5-1 15,-6 0-2-15,6 0 1 16,-6 0-1-16,6 0 0 15,-6 5 0-15,1 0 2 16,-1 4 3-16,1-4-2 0,-6 5-2 16,5-1-3-1,-5 1 1-15,5 0 1 0,-5 4 0 16,6-4 0-16,-6 4 2 16,5 0-3-16,-5 6-2 15,6-6 2-15,-6 10 0 16,5-5 1-16,-10 5 2 15,10-5 1-15,0 5 3 16,6 0-3-16,-5 5-2 16,4-5 0-16,1 5-1 15,0-5 2-15,0 0 1 16,5-5-1-16,0 5 1 16,0 0-4-16,6 0 0 15,0-5 1-15,-1 5 2 0,6-4 1 16,0 4 1-16,0-5 2 15,0 5 1-15,0 0-1 16,0 0 1-16,0-5-2 16,0 5 2-16,0-5-6 15,0 5-1-15,0-5 2 16,0 5 3-16,0-4-2 16,6 4-2-16,-1-5 0 15,0 5-1-15,1 0 4 16,-1 0 2-16,1-5-2 15,4 10-1-15,-4-10 1 16,5 5 0-16,-1-5-5 16,7 5 1-16,-7-5 2 0,7 5 3 15,-7-5-2-15,7 5-2 16,-1-4 0-16,0-1 1 16,0 0-1-16,11 0-1 15,-11 0 1-15,6 1 1 16,-6-6-1-16,11 5 2 15,-5-4 2-15,5 4 2 16,-6-5-3-16,6 1-1 16,-5-1 1-16,5 0 2 15,-5 1-3-15,5-1 0 16,0-4-1-16,5-1-2 16,-5 1 1-16,11 0 1 15,-6-1 1-15,6 1 1 16,-6-1-2-16,12 1 1 0,-12-5-4 15,11 4 0-15,-10-4 3 16,10 5 1-16,-11-1-4 16,11-4 1-16,-5 0 0 15,11 0 2-15,-11 0-1 16,10-5 2-16,-5 0-2 16,11 0 2-16,-5 0-4 15,10 0 0-15,-10 0 1 16,10 4 2-16,-10 1-3 15,16 0 0-15,-17 0 1 16,12 0 0-16,-12-1 0 16,6-4 0-16,-5 0 0 15,10 0 2-15,-10 0-3 16,16 0 0-16,-11 0 1 0,16 5 2 16,-16 0-3-16,11 0 0 15,-11 0 1-15,10-5 0 16,-10 0 0-16,6 0 0 15,-12 0 0-15,17 0 2 16,-16 0-1-16,16 0-1 16,-11 0 1-16,10 0 1 15,-15 0-3-15,10 4-2 16,-10-4 2-16,10 5 0 16,-10 0 3-16,5 0 1 15,-5 0-4-15,5-1 1 16,-11-4 0-16,16 0 2 15,-10 0-3-15,16 5 0 0,-11 0 1 16,10 0 0-16,-10 0 0 16,6-1 0-16,-12 1-3 15,12 5 2-15,-12-5 1 16,12-1 2-16,-12 1-1 16,12 0 2-16,-6 0-4 15,11 0-2-15,-11-1 4 16,16 1 1-16,-11 0-3 15,11 0 1 1,-16 0 0-16,11-1 2 0,-11 1-1 16,6 0-1-16,-12 0 1 15,12-5-1-15,-12 0 0 16,17 5 0-16,-11-5 0 0,16 0 0 16,-11 0 0-16,12 4 2 15,-12-4-3-15,11 5 0 16,-10-5-1-16,10 0 0 15,-11 0 4-15,17 0 1 16,-11 0-4-16,21 0 1 16,-16 0 0-16,17 0 0 15,-17 0 0-15,11-5 0 16,-6 5 0-16,12-4 0 16,-17-1 0-16,16 0 2 15,-15 0-3-15,15 0 0 16,-16 5-1-16,17 0-2 0,-17 0 5 15,5 0 1-15,-15 0 0 16,10 0-2 0,-11 0-2-16,12 0 1 0,-12 0 1 15,11 5 0-15,-10-5 0 16,10 5 2-16,-11 0-1 16,6 0-1-16,-16-1 1 15,10 1-1-15,-10 0 0 16,5 0 0-16,-11 0 0 15,11-5 0-15,-11 0 0 16,11 4 0-16,-11-4 0 16,11 0 0-16,0 0 0 15,0 5 0-15,-5-5-3 16,5 5 2-16,-6 0 1 16,6 0 2-16,-5-1-3 0,5 1 0 15,-11-5 1-15,11 0 2 16,-11 0-1-16,11 0-1 15,-5 0 3-15,10 5 0 16,-10-5-4-16,16 5 1 16,-11-5 0-16,5 5 0 15,-10-1 0-15,10 1 2 16,-10-5-1-16,10 0-1 16,-10 0-2-16,10 0 1 15,-10 0 1-15,15 0 0 16,-10 0 0-16,11-5 2 0,-11 1-1 15,16-1 2-15,-16 0-2 16,17 0-1 0,-17 0 1-16,16-4-1 0,-16-1 0 15,27-4 0-15,-22-1 0 16,22 1 0-16,-16 0 0 16,16-1 0-16,-16 6 0 15,16-6 0-15,-16 1 0 16,5-5 0-16,-11 4 0 15,11-4 0-15,-10 5-3 16,10-1 2-16,-16 1 1 16,5-1 2-16,-10 1-1 15,5 0 2-15,-11-1-4 16,6-4 0-16,-6 0 1 0,0-5 0 16,-5 5-3-16,0-1 2 15,-6 1 1-15,1-5 2 16,-6 5-1-16,5-5-1 15,-5 5 1-15,0-5-1 16,-6 5 0-16,1-5 2 16,-6 4-3-16,0-4 0 15,1 5 1-15,-7-5 2 16,1 5-1-16,0-5 2 16,-6 5-4-16,1 0-2 15,-1 0 2-15,-5-1 0 16,0 1-4-16,0 0 1 15,0 0 0-15,-5-10-1 0,5 10 1 16,-6 0 3-16,1-1-2 16,0 1-1-16,-1 0 3 15,-5 0 2-15,1 0-2 16,-1-5-2-16,0 4-1 16,-5-4 0-16,0 5 3 15,-1-5 0-15,1 5 1 16,-5-5 2-16,-1 5-3 15,-5-5 0-15,0 0 1 16,-11 0 0-16,6 0 0 16,-11 0 0-16,5 5 0 15,-11-5 0-15,6 4 0 16,-11-4 0-16,11 5 0 16,-16 0 0-16,10 0 2 15,-16 0 1-15,11 4-1 0,-27-4 1 16,16 5-4-16,-21-1-2 15,16 6 2-15,-22-1 0 16,16 0 1-16,-21-4 0 16,16 4 2-16,-27 1 1 15,11 4-4-15,-11 0-1 16,22 0 1-16,-28 1 0 16,22-1 1-16,-32 0 0 15,27 0 0-15,-27 0 0 16,27 5-7-16,-28-4 0 15,28-1 5-15,-38-5 3 16,27 1 1-16,-21 4 1 0,26 0-2 16,-21-5-1-16,27 1-2 15,-33-6 1-15,22 6 1 16,-16-1 2-16,27 1-3 16,-17-1 0-16,23 5 3 15,-23-4 3-15,22-1-7 16,-26 0 0-16,20 1 0 15,-20 4 3-15,26 0 0 16,-22 0-1-16,23 1-2 16,-34 4 1-16,28 0 1 15,-27 0 2-15,27 0-3 16,-22 4 0-16,16 1 1 16,-21-5 2-16,27 0-3 15,-33 5-2-15,28 0 2 0,-22 0 2 16,26-1 0-16,-26-4 2 15,22 0-2-15,-22 5-1 16,26-5 1-16,-15 5-1 16,21 0 0-16,-10 0 0 15,15-5 0-15,-15 0 0 16,21 0-3-16,-17 0 2 16,12 0 1-16,-11 0 2 15,16 0-3-15,-6 0 0 16,17 0 1-16,-16-5 2 15,16 0-1-15,-22-5-1 16,16 6 1-16,-16-1 1 0,17 0-3 16,-12 5-2-16,17 0 2 15,-16-5 2-15,16 5-2 16,-11-5 0-16,10 1 3 16,-15-1 3-16,16 5-4 15,-17 0-3-15,17 0 1 16,-11 0 0-16,16 0-2 15,-16 5 2-15,17-5 1 16,-28 4 2-16,22 1-3 16,-17 0 0-16,17 0-1 15,-16 4-2-15,16-4 3 16,-11 5 2-16,16-5 2 16,-11-1 1-16,11 1-5 15,-10-5-1-15,10 0 1 0,-16 5 0 16,16-5 1-16,-21 5 2 15,16 0-6-15,-6-1 1 16,11 1-4-16,-5 0 0 16,11 0-10-16,-6-5-1 15,11 0-9-15,0 0-3 16,11 0-27-16,-1 0-12 16,12 0-40-16,0 0-19 15,-1 0 18 1</inkml:trace>
</inkml:ink>
</file>

<file path=ppt/ink/ink1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15.7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1129 64 0,'-49'-14'27'0,"49"14"-21"0,-16 0 18 0,16 0 9 15,-5 0-13-15,-1 0-6 16,1 0-4-16,5 0-2 16,0 0-4-16,0 0-1 15,0 0 1-15,0 0 2 16,0 0-3-16,0 0 3 0,11 0 0 15,-1 0 4-15,17 0 4 16,-5 0 3-16,21-5 2 16,-10 0 1-16,21 1 2 15,-6-1-6-15,12-10-1 16,-12 6-5-16,28-10-1 16,-17 4-5-16,33-4-1 15,-16 0 1-15,21-5 2 16,-16 0-3-16,16-10-2 0,-22 10 0 15,23-9 1-15,-17 4 1 16,27-10 1-16,-22 6-2 16,11-6 1-16,-16 6-2 15,0-6 2-15,-5 11-2 16,-1-11 2-16,-15 10-2 16,5-4 2-16,-11 9-2 15,0 0 2-15,-6 5-2 16,1-1-1-16,-11 1 1 15,-1 5 1-15,-4-1-1 16,-1 6-1-16,-5-1-2 16,0 1 1-16,-5 4 1 0,-1 0 2 15,-4 0-3-15,4 0 0 16,-5 1 3-16,1-1 1 16,-7 5-1-16,7-5-2 15,-7 5 3-15,1 0 0 16,0 0-19-16,0 0-7 15,0 0-30-15,-1 0-14 16,-4 0-33 0</inkml:trace>
  <inkml:trace contextRef="#ctx0" brushRef="#br0" timeOffset="854">2273 107 116 0,'-27'-19'44'0,"27"19"-35"0,-16-5 14 0,10 5 5 0,1 0-14 15,0 0-2-15,-1-5-4 16,1 5 2-16,-1 0-5 15,1 0-5-15,5 0-3 0,0 0 2 16,5 0 0-16,1 0 1 16,10-5 2-16,0 5 3 15,17-4 2-15,-6-1-1 16,16 0-1-16,-11 0-3 16,17 0 1-16,-6 1-2 15,6-1-1-15,-6 0 1 16,5 0 1-16,-10 0 1 15,5 1 1-15,-5-1-5 16,0 0 1-16,-11 0 0 16,0 0 0-16,-5 5 8 15,-6 0 7-15,0 0-1 0,-5 0 2 16,0 0 0-16,-6 0 2 16,0 0-8-16,-5 10-3 15,0-5-4-15,-16 14 0 16,5-5 2-16,-10 15 2 15,5-5-3-15,-17 15-3 16,6-6 0-16,-11 10-1 16,6-4 0-16,-17 14 0 15,12-10 0-15,-17 14 0 16,10-9 2-16,-10 15 3 16,11-15-9-16,0 9-2 15,5-9-24-15,0 0-10 0,11-4-37 31,6-1-46-31,-1-10 32 16</inkml:trace>
</inkml:ink>
</file>

<file path=ppt/ink/ink1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17.9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0 447 128 0,'-6'0'49'0,"6"0"-38"0,0 0 10 0,0 0 4 15,0 0-10-15,0 0-1 16,0 0-2-16,0 0 2 16,0 0-7-16,0 0 2 0,0 0 4 15,0 0 2-15,11 0 0 16,0 0 6-16,16 0 1 16,-6 0-7-16,23 5-4 15,-12 0-4-15,22-1 0 16,-6 1 0-16,17-5 1 15,-16 0 0-15,32 0 0 16,-16 0-2-16,26 0 1 0,-15 0 0 16,21-5 3-16,-16 5-5 15,22-4-3-15,-22-1-1 16,27-5 1-16,-22 5 3 16,17 1 2-16,-17-1-1 15,1 0-1-15,-17 0-1 16,0 0 0-16,-16 1-2 15,-5 4 1-15,-1 0-2 16,-10 0 2-16,-11 0-2 16,0 0 2-16,-5 0-15 15,-6 0-7-15,-5 0-23 16,-6 4-11-16,0 1-41 16,-10 5-52-16,5-1 42 15</inkml:trace>
  <inkml:trace contextRef="#ctx0" brushRef="#br0" timeOffset="983">1414 116 96 0,'-38'-10'38'0,"38"10"-29"0,-16-9 19 0,11 9 7 15,-1-5-15-15,1 5-6 16,0-5-6-16,5 0-1 15,0-4-4-15,0-1-4 0,0 0 0 16,0 1 10-16,5-1 3 16,0 1 3-16,6-1 4 0,-5 5-2 15,10 0-1-15,0 1 3 16,16 4 0-16,-5 0-6 16,17 0 0-16,-7 0-6 15,17 4-2-15,-5 1 0 16,10 0 1-16,-10 0-1 15,16 0 2-15,-17-1 0 16,12 1 1-16,-12 0 2 16,6 0 4-16,-5 0-8 15,5 4-3-15,-11-4-5 16,0 5 1-16,-5-1 3 16,0 1 1-16,-6-1-1 15,-5 1 1-15,-5 0 4 0,-6-1 6 16,0 1 2-16,-5 4 0 15,0 1-1-15,-6 4 1 16,-5-5-6-16,-5 10-3 16,0 0-3-16,-12 5 0 15,1 0-2-15,-16 9 2 16,5-4 0-16,-22 19 3 16,11-10-5-16,-16 29-1 15,11-10 0-15,-27 20 0 16,11-15 2-16,-22 10 1 15,16-15-4-15,-11 10-1 16,6-9-13-16,0 4-5 16,10-10-25-16,1 1-11 15,10-10-32-15,6-5-12 0,11-4-7 16</inkml:trace>
</inkml:ink>
</file>

<file path=ppt/ink/ink1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20.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390 73 68 0,'-27'10'27'0,"27"-10"-21"0,-22 4 12 0,17-4 5 15,-6 0 3-15,0 0 2 16,6 0-4-16,-1 0-1 16,1 0-6-16,0 0-2 15,5 0-9-15,0 0 0 0,0 10 1 16,0 0 1-16,0 18 0 15,0-4 2-15,5 24 4 16,0-4-4-16,6 23 2 16,0-10 4-16,5 49 2 15,-5-24-1-15,5 42 0 16,-5-23-7-16,5 38-2 0,0-28 0 16,1 47 2-16,-1-33-1 15,0 29 0-15,0-30-3 16,0 35 1-16,1-35-4 15,-1 20 0-15,0-28 3 16,0 13 1-16,-5-23-6 16,0 14 0-16,0-24-1 15,-1 0 2-15,1-10-23 16,0-9-11-16,0-15-36 16,0-9-17-16,-6-10-21 15</inkml:trace>
  <inkml:trace contextRef="#ctx0" brushRef="#br0" timeOffset="919">352 1 56 0,'-11'0'24'0,"11"0"-18"0,-11 0 9 16,11 0 3-16,-5 0 5 15,5 0 3-15,-5 0 2 16,-1 0 0-16,-5 5-4 16,6 0-3-16,-6 4-3 15,0-4-1-15,-5 9-9 16,5-4-1-16,-5 14 0 0,0-5 3 15,0 10 1-15,0-5 1 0,-6 14 2 16,6-9-7 0,-6 10-2-16,6-6-3 0,-6 10-2 15,6-9 1-15,0 9-1 16,0-9-3-16,0 4 0 16,5-9-16-16,5 5-5 15,1-6-17-15,5 1-6 16,0-5-15-1,11-5-24-15,0-4 27 16</inkml:trace>
  <inkml:trace contextRef="#ctx0" brushRef="#br0" timeOffset="1426">314 121 84 0,'-27'29'33'0,"27"-29"-26"0,-5 9-2 0,5-9 0 16,0 0-2-16,0 0 1 15,5 5 6-15,1 0 4 16,4-5-1-16,1 0 0 15,11 5-5-15,-1-5-3 16,12 5 2-16,-6-1 0 16,21 6-1-16,-4 0 1 15,10 4-4-15,-11-4 3 0,11 9 3 16,-6-5-3-16,12 5 2 16,-6-4-5-16,5-1 0 15,-10 1-3-15,5-6-1 16,-6 1-12-16,1-1-5 15,-6-4-43-15,0-5-27 16,-5 0 37-16</inkml:trace>
</inkml:ink>
</file>

<file path=ppt/ink/ink1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2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853 0 144 0,'-54'15'55'0,"54"-15"-43"0,-37 9 14 0,31-4 4 15,1 0-11-15,-6 0-3 16,0 4-5-16,0-4 0 16,1 10-6-16,4-6 6 0,1 20 4 15,-1 0 2-15,6 28 1 16,0-9 0-16,0 29-2 15,0-14 3-15,6 37 2 16,-1-18 0-16,1 48-1 0,-1-30-4 16,0 40 0-16,1-30-5 15,-1 63 1-15,1-34-5 16,-1 43 1-16,0-42-1 16,6 61 1-1,-11-47-4-15,11 33-3 0,-6-43 4 16,1 43 1-16,5-43 2 15,-11 19 0-15,0-33-7 16,0 14 0-16,0-29 1 16,0 19 3-16,0-28-11 15,-11 14-3-15,5-29-23 0,1-4-9 16,0-15-27-16,-1-15-10 16,1-9-31-1,-11-29-33-15,-1 1 56 16</inkml:trace>
  <inkml:trace contextRef="#ctx0" brushRef="#br0" timeOffset="651">708 53 88 0,'-17'10'35'0,"17"-10"-27"0,-16 5 13 0,16-5 7 16,-5 4 1-16,-1 1 3 15,-4 0-4-15,4-5-3 16,-5 10 0-16,1-6-1 15,-12 16-13-15,-5 4 2 0,0 14 3 0,0-4 1 16,-11 14-1-16,11-10-2 16,-11 20-1-16,1-10-3 15,-7 14-1-15,7-9-5 16,-12 9-1-16,11-9-1 16,-5 9-2-16,5-9-15 15,0 0-7-15,11-10-31 16,6 0-11-16,-1-9-31 15,6-10-21 1,5 0 53-16</inkml:trace>
  <inkml:trace contextRef="#ctx0" brushRef="#br0" timeOffset="1148">632 183 124 0,'-22'14'49'0,"22"-14"-38"0,0 5-1 15,0-5-3-15,0 0-5 16,0 0 1-16,11 0 2 16,0 0 2-16,5 0-3 15,0 0 8-15,11 10 7 0,-5-6-1 16,10 16 1-16,-10-1-4 15,21 14-1-15,-10-9-8 16,10 15-2-16,-5-6 0 16,5 6 2-16,0-6-5 15,6 11-1-15,-12-11 2 16,7 15 3-16,4-9 0 16,12 9 0-16,-17-10-3 0,0 5-2 15,0-4 1-15,-5 4-1 16,-6-10-51-16,-5 11-23 15,-5-11-11 1</inkml:trace>
</inkml:ink>
</file>

<file path=ppt/ink/ink1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35.9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1018 108 120 0,'-6'-10'46'0,"1"5"-35"0,-1-5 12 16,1 5 2-16,-7 0 4 15,-4 0 5-15,-7 0-2 16,-5 0 1-16,-5 5-18 15,-12 10 9-15,-22 10 5 0,-22 15-4 16,-1 14 0-16,-5 16-8 16,0 19-2-16,6 16-12 15,10 9-1-15,12 10 0 16,6 5 1-16,11 16 3 16,10-1 3-16,24-15-2 15,16-15 1-15,11-14-5 0,11-21-2 16,12-14 2-16,10-20 0 15,12-11-1-15,11-14-2 16,6-10 3-16,0-10 0 16,-6-10-10-16,-6-4-3 15,-5-6-28-15,-5 0-13 16,-1-5-37-16,6 0-15 16,-6-5 4-1</inkml:trace>
  <inkml:trace contextRef="#ctx0" brushRef="#br0" timeOffset="525">1476 1042 120 0,'-5'0'46'0,"-1"-5"-35"0,6 0 3 16,0 5-1-16,0 0 3 0,-5 0 2 15,-1-5 13-15,-5 0 5 16,-6 5-19-16,-5 0 2 0,-12 5 1 15,-5 5-5-15,-6 5 2 16,1 10-10-16,-1 9-2 16,0 11-3-16,12 10 1 15,5 4-2-15,11 6 2 16,17 0-4-16,11-6-2 0,17-14 2 16,17-10 0-1,5-15 7-15,6-11 6 16,-6-13 16-16,-5-11 7 15,-11-10 1-15,-7-10 3 16,-10-5-10-16,-6-9-5 0,-11-1-14 16,-5-5-4-16,-6-4-9 15,-12 4-2-15,1 5-23 16,5 1-6-16,0 9-25 16,1 10-8-16,4 5-39 15,12 10-48 1,6 10 51-16</inkml:trace>
  <inkml:trace contextRef="#ctx0" brushRef="#br0" timeOffset="1126">1706 1101 84 0,'-6'10'33'0,"0"-5"-26"0,6 5 0 16,0-5-1-16,0 5 11 16,0 5 6-16,0 0 0 15,0 5 0-15,0 5-6 16,0 5-2-16,6-1-5 15,-6 1-1-15,0 0-5 16,0-5-1-16,0-5 1 0,6-5 4 16,-6-10 3-16,5-15-4 15,1-15-2-15,5-10-2 16,6-5 0-16,5-4-2 16,6-6-1-16,6 0-2 15,-1 5 1-15,6 1 1 16,0 4 0-16,-5 10 0 15,-1 5 0-15,1 10 6 0,-6 10 4 16,0 15 8-16,0 10 3 16,-6 10-10-16,0 0-4 15,1 5-5-15,-1-1-2 16,1-4-8-16,-1 0-5 16,-5-5-35-16,-1-5-14 15</inkml:trace>
  <inkml:trace contextRef="#ctx0" brushRef="#br0" timeOffset="1787">2650 1345 96 0,'6'20'35'0,"-1"-10"-27"0,7 10 5 0,-7-10 1 16,6 9 7-16,6 1 7 15,5 5-4-15,-5 0 0 16,0-5-2-16,-6 0-2 15,-5-5-10-15,-1 0 7 0,-5-6 5 16,-11-9 2-16,0-19 1 16,-11-16-3-16,-6-25-2 15,0-14 1-15,-11-21 1 0,-6-14-12 16,0-25-3-16,12-5-5 16,-1 4-2-16,12 16 12 15,-1 10 6-15,12 19-9 16,6 11-2-16,5 9-7 15,11 6-1-15,11 9 1 16,6 5 2-16,6 6-3 16,5 9 0-16,11 10-1 15,6 5-2-15,5 10-4 16,-5 5-2-16,0 10-17 16,-5 5-6-16,-1 0-13 15,-5 10-6-15,-6 0-16 16,0 5-8-16,-11 0-5 15</inkml:trace>
  <inkml:trace contextRef="#ctx0" brushRef="#br0" timeOffset="2211">2516 1027 244 0,'6'5'90'0,"5"0"-70"0,17 0-5 16,-11-5-8-16,5 0-7 15,6-5 2-15,5 0-1 16,7 5-1-16,4-5 1 15,-5 5-1-15,0-5 0 0,1 0-14 16,-1 0-3-16,0 0-24 16,0 0-11-16,-5-5-33 15</inkml:trace>
  <inkml:trace contextRef="#ctx0" brushRef="#br0" timeOffset="2540">3371 997 144 0,'11'10'55'0,"-5"0"-43"0,11 10-3 16,-12-5-3-16,1 0-5 16,0 9-1-16,-1 1 3 15,1 5 0-15,-1 0-23 16,-5-5-9-16,0 0-30 15,-5-10-10-15</inkml:trace>
  <inkml:trace contextRef="#ctx0" brushRef="#br0" timeOffset="3483">3908 898 48 0,'6'5'19'0,"-6"-5"-15"0,5 5 23 0,-5-5 10 15,0 0 5-15,0-5 2 16,0 0 0-16,0 0 2 16,0 0-14-16,-5-5-5 15,-1 5-15-15,0 0 6 0,-5 0 2 16,0 0-4-16,0 5 1 15,0 5-12-15,5 0-6 16,-5 5 1-16,5 5 1 16,1 0-2-16,5 0-2 15,0 4 2-15,5 1 0 16,1 0 1-16,11 0 0 16,-1-5 2-16,7 0 3 0,5-5 0 15,0-5 0 1,-6-5 8-16,0 0 3 0,1-5 4 15,-7-5 2-15,-4-5-6 16,-1-5 1-16,-6 0-4 16,1 0 0-16,0 0 8 15,-6 6 4-15,0-1-9 16,0 0-2-16,0 0-6 0,0 5 0 0,0 0-3 31,0 5 2-31,0 0-2 16,0 0 0-16,0 5-6 15,5 0 1-15,1 5 0 16,-1 5 0-16,1 5 0 16,5 10 2-16,0 9-3 0,6 11 0 15,0 15 7-15,0 14 6 16,-1 11 0-16,1 4 1 16,-11 1-1-16,-6-6 0 15,-6 1 0-15,-16-1 2 16,-17 6-5-16,-17 9-1 15,-11 0-2-15,-17 1 1 16,-22-6-13-16,-12-9-5 0,-5-11-22 16,11-9-8-16,12-6-59 15,5-9-22-15,5 0-54 32</inkml:trace>
</inkml:ink>
</file>

<file path=ppt/ink/ink1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42.0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72 167 136 0,'-56'-25'52'0,"51"20"-41"0,-6-5 4 0,11 5-1 15,5-5-12-15,12-5-2 0,17 0 1 16,10 0 1-16,18-5 0 16,5 5 3-16,5 0 1 0,7 6-2 15,5 4-3-15,5 5 4 16,6 10 1-16,6 14-2 16,-12 16-1-16,-11 10 10 15,-5 14 3-15,-11 6-3 16,-7 9 0-16,-15 11 3 15,-7 4 2-15,-11 21-1 16,-5 19 0-16,-6 5-5 16,-5 5-2-16,-6 5-6 15,0 0-1-15,0-5 1 16,6-10 2-16,-1-9 3 16,1-11 2-16,-1-5-8 0,1-14-1 15,0-6 0-15,-6-10 3 16,5-4 9-16,1-10 3 15,-1-6-2 1,1-9-1-16,-1-5-4 0,7-11 1 16,-1-4-6-16,0-5-1 15,0-5 2-15,0-5 3 16,1 0 0-16,-7 0 0 16,1-5-3-16,-1-5 1 15,1 0 0-15,-1-1 3 16,1-4-5-16,0 0-1 15,-1 0-2-15,1 0-2 0,-1 0 1 16,1 0 1-16,0 0 1 16,-1 0 1-16,1 0 2 15,-6 0 1-15,0 0 8 16,0 0 2-16,0 0-6 16,-6 0-2-16,-5 5-5 15,-6 0-3-15,-5 5 0 16,0 5-1-16,-1 5 2 15,1 5 1-15,-1 5-6 16,7 5-2-16,-1 4-1 16,6 6 4-16,0 10-1 15,5 4-1-15,6 21 0 16,6-1 0-16,5 1 3 16,6 4 2-16,-1 1 0 15,7 4-1-15,-1 6-2 0,6 9 1 16,0 5 5-16,0-4 2 15,0-6 11-15,-6-5 6 0,-11-4 1 16,-11 9 1 0,-11 1-10-16,-11 4-2 15,-12 0-5 1,-5-14 0-16,-11-6-3 0,-12-4 0 16,-5-6-14-16,-11-9-4 15,-6-6-38-15,0 1-14 16,6 0-93-16,11 4-39 15,5-4 51-15</inkml:trace>
</inkml:ink>
</file>

<file path=ppt/ink/ink1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47.7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52 0,'-5'5'19'0,"5"0"-15"0,0 0-1 0,0-5 1 16,0 5 10-16,5 4 6 15,1 1 1-15,0 0-1 16,-1 5-2-16,6 5-1 0,1 0-5 15,-1 0 0-15,5 10-3 16,1 0 0-16,0 4-5 16,0 11-3-16,5 0 2 0,0 9 2 15,1 6 2-15,-1 10 3 16,1-6 1-16,-1 1 3 16,0 4 2-16,1 6-7 15,-1 4-1-15,-5 1-2 16,5 4 1-16,0 6 0 15,1 4 1-15,-1 1-2 16,1-11-1-16,5 1 1 16,-1-1 3-16,1 5-4 15,6 1-1-15,-1 4 0 16,7 6 2-16,-1-1-3 16,5-10 0-16,1 1-1 0,5 4 1 15,1 1 4-15,-1 9 6 16,0 5-5-16,-5 1 0 15,5-1-4-15,1-5-1 16,5-4 1-16,0-6 2 16,5 10-1-16,6 6 0 15,0-1-1-15,6-5 0 16,-6-9 2-16,0-11 1 16,-6 1 1-16,1-6 0 15,5-4-2-15,-5 4 1 16,5-9-6-16,5-1-1 15,7-4 2-15,-1-5 1 0,0-6 1 16,0 1 0-16,-5-5 0 16,-6-6 0-16,0 1 0 15,6-5 0-15,-1-5-5 16,1-6 1-16,0 1 0 16,-1-5 0-16,1-5 2 15,-6 0 1-15,-11-5 7 16,0 0 6-16,-11 0-4 15,-6-1 1-15,-6 1-6 0,-5 0-2 16,-5 0-2 0,-1-5-3-16,-5 0 1 15,0 0-1-15,-6-5 2 16,0 0 3-16,-5-5-2 16,-1 5-2-16,1 0-25 0,-6-5-11 15,0 0-42-15,0 0-16 16,0 0-26-1,-6 0-26-15,1-5 63 16</inkml:trace>
  <inkml:trace contextRef="#ctx0" brushRef="#br0" timeOffset="765">3203 4263 52 0,'-44'-15'22'0,"27"15"-18"0,0-5 24 16,6 5 11 0,0-5-7-16,5 0-1 15,1 0-3-15,-1-5 0 16,6 0 4-16,0 5 3 15,0 0-19-15,0 0 2 0,0 0 0 16,0 0-2-16,6 5 1 16,-1 0-1-16,6 5 0 15,6 10-2-15,5 5 1 16,1 10-4-16,5 5-1 16,5 9-2-16,1 1 0 15,-1 5-4-15,1-1-1 16,-1 1 1-16,7-5 0 15,-1 0 0-15,0 4 0 16,0-4 0-16,0-5 2 16,0 0 1-16,-5-6 1 0,-1 1 2 15,-5-5 4-15,-5-5-6 16,-7-5-2-16,1-1-1 16,0-4-1-16,-6-5 9 15,-5 0 3-15,-1 0 1 16,1 0 2-16,-6-5-8 15,-6 5-4-15,-5-5 0 16,0 5 2-16,-11 0 0 16,-6 0 0-16,-6 0-1 15,-11 0 0-15,1 0 0 16,-7 0 2-16,-10-1-3 16,-6 6-2-16,-6-5-2 15,-5 0 0-15,0 0-2 0,-1-5 2 16,7-5-26-1,10 0-10-15,6-5-49 0,6 0-20 16</inkml:trace>
</inkml:ink>
</file>

<file path=ppt/ink/ink1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52.4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983 6036 44 0,'0'-5'16'0,"-6"5"-12"0,1-5 18 0,-1 5 10 16,1-5-1-16,-1-5-1 15,-5 0-10-15,0-10-2 16,-6-5-7-16,0-4-1 16,0-6 2-16,-5-5 3 15,0 0-8-15,-1-4 2 0,-5-1 4 16,0 5 2-16,0-5 3 15,6 1-6-15,0-1-2 16,-1-5-3-16,1-9-2 16,0-1-3-16,-1-5-2 15,-5-9 5-15,12-6 4 16,-7 6-3-16,6-6 2 16,-5 6 1-16,0 4 5 15,-6 1-6-15,0-1 0 16,0-4-2-16,0-11-1 0,0-9-3 15,0-1-2-15,6 1 1 16,-1-6-1-16,1 6-3 16,0-10 2-16,5-6 1 15,0 1 2-15,0 10 1 16,0 4 3-16,-5 6 1 16,5-1 1-16,-5-9-4 15,5-15-1-15,0-20-1 16,6 9-2-16,6 6 3 15,-1-5 0-15,6 0 1 16,0-5 0-16,0 4-2 16,6 11-2-16,-1 10 1 15,1 9-1-15,-1 6 0 0,1-10 0 16,5-6 0-16,0-4 2 16,6 5-1-16,6 9-1 15,-1 11-2-15,6 9 1 16,0 11-1-16,0 4 0 15,5 10 2-15,1 1 0 16,-1 4 0-16,1 5 0 16,-1 5 0-16,-5 0 2 0,6 6-1 15,-1 4-1 1,7 0 1-16,-1 5 1 16,5 0-3-16,-10 5 0 15,-1 5 1-15,-5-5 0 16,0 11-7-16,-5-1-3 0,-1 0-30 15,-5 0-13-15,0 0-39 16,-1-5-44 0,-4-10 47-16</inkml:trace>
  <inkml:trace contextRef="#ctx0" brushRef="#br0" timeOffset="646">687 83 76 0,'-12'-15'30'0,"7"10"-24"0,-1 5 8 0,6 0 1 15,-5 0 5-15,5 0 4 0,0-5-3 16,0 0-3-16,5 1-2 16,1 4 0-16,-1-5-8 15,7 5 1-15,4 0 4 0,7 0-7 16,5-5-1-16,5 0 1 0,12 0 1 16,5 0-1-1,6-5-1-15,0 5-6 16,0 0-1-16,0 0 3 15,-6 5 3-15,1 5-3 16,-7 0-1-16,-5 5 2 16,-5 0 3-16,-6 5 11 15,0 4 5-15,-6 11-3 16,-11 5 2-16,-5 5-9 16,-6 4-4-16,-6 11-2 0,-5 10-1 15,0 4 0 1,-6 1 0-16,-5-1-2 0,-1 1 1 15,-4 5-2-15,-1 4 2 16,-6-4-22-16,-5 4-7 16,0 6-38-16,0-1-14 0,0-9-14 31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6:02.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7681 2474 132 0,'0'30'52'0,"0"-10"-41"0,0 10 11 0,0-15 1 0,0 5 6 15,0 0 7-15,0-1-2 16,-6 1 0-16,0-5-19 15,1 0-2-15,5-5-2 0,0 0-6 16,0-10-1-16,5-10 0 16,7-5 0-16,4-10-7 15,1-5-2-15,6-4-7 0,-1-6-3 16,6-5 4-16,0 0 2 16,0 6 0-16,-6 9 3 15,-5 10 4 1,0 10 1-16,-1 20 1 15,-4 15 0-15,-1 5 4 16,0 4 2-16,-5 6 9 0,-1 0 4 16,-5-5 0-16,0 0 0 15,0-6-8-15,0-9-4 16,0-5-4-16,6-5 0 16,-1-10 0-16,6-10 1 15,6-10-5-15,0-5 1 16,5-9 0-16,6-6 0 15,0-5-3-15,0 0 0 16,-5 6 2-16,-1 4 2 16,-5 10-5-16,-1 10 1 15,1 15 1-15,0 15 3 16,-6 10 15-16,0 5 7 16,1 5-7-16,-1-1-4 15,0 6-7-15,0-5-2 0,0 0-12 16,0-1-4-16,-5-4-58 15,5 0-23-15,0 0-25 16</inkml:trace>
  <inkml:trace contextRef="#ctx0" brushRef="#br0" timeOffset="465">8653 2514 144 0,'6'50'55'0,"5"-15"-43"0,11 24 30 0,-10-24 12 15,4 30 2-15,7 24 3 16,10 10-15-16,-5-4-6 16,0-11-22-16,0-9-8 0,-6-11-1 15,-5-14 0-15,0-10 1 16,-6-15 0-16,-5-15 2 15,-12-25-1-15,-11-20 0 16,-16-40-8-16,-12-24 0 16,0-10-19-16,1-1-5 15,5-4 4-15,5-15 6 16,17 5 6-16,12 9 2 16,10 16 0-16,12 15 1 0,11 14 0 15,6 20 3 1,5 16-2-16,0 14-1 0,0 15 22 15,0 15 10-15,-5 15 6 16,-6 14 2-16,-6 11 3 16,-5 10 2-16,-12-1-16 15,1-4-4-15,-6-1-11 0,-11-4-4 16,-1-5-45 0,1 0-21-16,-5-6-50 15,4-4-20-15,7-5-15 16</inkml:trace>
  <inkml:trace contextRef="#ctx0" brushRef="#br0" timeOffset="885">9391 2246 188 0,'-5'-15'71'0,"-1"5"-55"0,0 0 11 0,1 10 3 16,-1 0-7-16,-5 0-1 16,0 0-12-16,0 5-6 0,-1 10-3 15,1 5-1-15,0 10 0 0,0 4 2 16,0 6 1-16,5 5-6 15,6 0 0-15,11-6-4 16,12-4 2-16,5-5 3 16,5-10 1-16,6-10 1 0,-5-5 0 0,-6-10 13 31,-6-15 6-31,-11-5-3 16,-5-5 1-16,-6 0-6 0,-6 1 1 15,1 4-7 1,-1 0-3-16,1 5-23 0,-1 5-9 15,6 0-73 1,0 0-52-16,-6 0 60 16</inkml:trace>
  <inkml:trace contextRef="#ctx0" brushRef="#br0" timeOffset="-1020">6367 2122 108 0,'-6'-25'41'0,"1"10"-32"0,-1-5 26 0,1 15 10 0,-7 0-5 16,1 0 2-16,-5 0-11 16,-7 5-4-16,-5 10-15 15,0 20-1-15,-5 25 2 0,-1 19-3 16,6 6 2-16,6 4 2 15,5 0 3-15,6-4-5 16,5-1 1-16,12-4-6 16,16 0-2-16,6-21-2 15,11-14-3-15,17-10 3 16,6-15 0-16,-1-10-1 16,1-10-2-16,-1 0-26 15,-5-5-10-15,-6 0-50 16,1 0-23-16,-1 5 9 15</inkml:trace>
  <inkml:trace contextRef="#ctx0" brushRef="#br0" timeOffset="-630">7312 2489 152 0,'0'-30'57'0,"-6"11"-44"0,1-6 23 0,-1 15 6 15,-5 0-3-15,-12 0 2 0,-10 10-12 16,-6 10-3-16,-6 10-15 16,0 10-4-16,1 9-3 0,-1 16 2 15,6 5 3-15,5 14 0 16,17 11 2-16,17-1-6 15,17-9-3-15,17-16 1 16,16-14 0-16,6-25 1 16,0-20 0-16,0-20 9 15,-12-15 3-15,1-10-3 0,-17-9 0 16,-6-1-6-16,-10 0 1 0,-7 1-7 31,-5-1-3-31,-5 10-39 16,-1 6-17-16,0 4-31 15,6 10-12-15,6 5-5 16</inkml:trace>
  <inkml:trace contextRef="#ctx0" brushRef="#br0" timeOffset="-3212">7630 1262 60 0,'23'-10'24'0,"-7"5"-18"0,12-5 7 0,-16 5 1 0,4 0 1 15,7 0 4-15,-1-5-5 16,0 0 2-16,6-5-7 16,-5-4-3-16,-1-1-1 15,-5 0-1-15,0 0 0 0,-6-5 0 16,-6 5 0-1,1 0 2-15,-12 1-3 16,-5 4-2-16,-11 5 2 0,-6 10 0 16,-6 10 1-16,-5 5-5 15,0 9 1-15,6 11 17 16,-1 5 9-16,12 0-2 16,5 4-2-16,11 6-8 15,6 0-1-15,11-1-4 16,12-4 0-16,10-5-5 0,7-5-1 15,10-6 1-15,0-9 0 16,0-15 0-16,1-10 0 16,-1-10-53-16,-5-4-24 15,5-1-21 1</inkml:trace>
  <inkml:trace contextRef="#ctx0" brushRef="#br0" timeOffset="-2762">8351 1262 104 0,'0'25'41'0,"0"-10"-32"0,6 15 13 15,-6-16 6-15,0 1 1 16,6 0 3-16,-6 0-2 16,0-5 1-16,0-10-17 15,-6-15-6-15,0-10-3 0,1-4-6 16,-1-1 1-16,1-5-2 0,5 0-2 15,0 0 11-15,0 1 5 16,5 4-1-16,1 0 1 16,5 5-5-16,0 10-2 0,6 5 9 15,5 5 2 1,1 5-1-16,5 5 1 16,5 5-9-16,6 0-4 15,6 0 0-15,0 0 0 16,-1-5-59-16,7 0-24 15,-1 0-35 1</inkml:trace>
  <inkml:trace contextRef="#ctx0" brushRef="#br0" timeOffset="-2341">9061 1138 116 0,'-11'5'44'0,"11"-10"-35"0,0 5 1 15,0 0-4-15,0 0 2 16,6 0 3-16,5 0 9 16,6 0 7-16,5 0-8 15,0 0-1-15,1 0-10 16,-1-5-1-16,6 0 3 0,-6 0-4 16,12 0 2-16,-12-5-3 15,1-5 2-15,-1-5-4 16,-5-5 0-16,-6-4 1 0,-11-6 2 15,-6 0 1-15,-10 10 1 16,-12 10-7-16,-6 10-2 16,-11 15 0-16,6 10 0 15,0 5 12-15,6 10 7 16,-1 4 11-16,6 11 6 16,6 0 2-1,11 4-1-15,11 1-17 0,5-5-9 16,12-5-6-16,16-6-1 15,12-9-2-15,11-10 2 16,6-10-29-16,5-10-11 0,0 0-70 16,0 0-75-1,0 0 54-15</inkml:trace>
  <inkml:trace contextRef="#ctx0" brushRef="#br0" timeOffset="-5900">4276 566 80 0,'0'-10'30'0,"0"5"-24"0,6 5 4 15,-6 0-2-15,0 0 7 16,0 5 4-16,6 5 2 15,-1 15 2-15,1 15-2 16,5 15 2-16,0 9-9 16,0 6-1-16,-5 4-7 0,0 6-2 15,-1 4 0-15,-5 11-5 0,6 4 1 16,-6-5 2-16,5-4 1 16,1-16-15-16,-1-9-4 15,1-15-38 1,0-11-42-16</inkml:trace>
  <inkml:trace contextRef="#ctx0" brushRef="#br0" timeOffset="-5299">4226 407 144 0,'-11'-24'55'0,"11"19"-43"0,6-5-3 0,-1 5-5 16,12 0-2-16,11-5 1 15,0 0 5-15,5-5 5 16,6 5-7-16,12 0 3 0,5 5 2 16,5 0-4-16,6 5 1 15,0 5-3-15,0 5 0 16,-11 5 8-16,-5 10 6 15,-12 0-1-15,-11 9 1 16,-17 11-4-16,-11 10-1 16,-17 19-6-16,-11 6-3 15,-11-1 0-15,-11-4-1 16,-1-1-2-16,7-4-2 16,-1-5 14-16,11-6 7 15,6-4-8-15,6-6-4 16,11-4-6-16,11-5-3 0,11 0-2 15,11-6 1-15,12-4 3 16,5-5 1-16,11 0-1 16,6-5-2-16,0 0 1 15,0-5 1-15,0 0-47 16,-6-6-22-16,1 1-39 16,-7 5-32-1,1-15 59-15</inkml:trace>
  <inkml:trace contextRef="#ctx0" brushRef="#br0" timeOffset="-4773">5461 1247 64 0,'6'-5'27'0,"-6"5"-21"0,11-5 3 0,-5 5 2 15,-1 0 4-15,7-5 3 16,4 0-3-16,7 0-1 0,-1 0-6 16,0 0 0-1,6 0-1-15,-5 0 3 0,-1 0-3 16,6-5-2-16,-6 1 0 15,1-6-1-15,-6-5-2 16,-6 0 1-16,0 0 0 0,-11 0 1 16,-6 0 0-16,-10 0 0 15,-12 5 2-15,-6 6-5 16,-11 4-1-16,1 10 0 16,-1 4 2-16,6 6 3 15,0 5 2-15,5 5 5 16,6 5 3-16,6 5 0 15,11 4 4-15,11 6-2 16,5 0-1-16,12 5-6 16,11-6-2-16,11-4-4 15,6-10-1-15,5-5-1 0,0-10-2 16,1-10 3-16,-1-10 0 16,-5-5-21-16,-6 0-10 15,0 0-52 1,-5 0-48-16,5 5 43 15</inkml:trace>
  <inkml:trace contextRef="#ctx0" brushRef="#br0" timeOffset="-4338">6110 1187 80 0,'11'10'30'0,"-5"-5"-24"0,-1 15 21 15,-5-10 10-15,6 10 2 16,-1 5 4-16,-5 5-13 16,0 5-3-16,0-6-16 15,0 1-2-15,0-10-2 0,0-5-3 16,0-15-1-16,0-15-1 15,6-10-2-15,0-10 1 16,-1-4-1-16,1-1 0 16,-1 0 2-16,7 0-3 0,-1 6 0 0,6 4-4 31,-1 5 1-31,1 5 0 0,5 10 2 0,6 5 1 16,0 15 1-1,0 10 13-15,0 5 8 16,0 5-6-16,-5 4-3 15,-1 6-5-15,0 0-2 16,1-5-1-16,-7-1 0 16,-4-4-55-16,-1-5-23 15,0 0-27 1</inkml:trace>
  <inkml:trace contextRef="#ctx0" brushRef="#br0" timeOffset="-3798">6965 1252 140 0,'11'-20'52'0,"-5"10"-41"0,5-5 29 0,-11 10 10 16,6 0-11-16,-6 0-5 16,0 0-8-16,0 1-3 15,-6-1-12-15,-5 5 0 0,0 5 0 16,-6 4-9-16,0 11-2 15,0 15-4-15,1 20 3 16,4 14 4-16,12 6 3 16,6 4 4-16,11-14 1 15,11-10-5-15,11-16-4 16,6-9-1-16,5-15 1 16,0-20 16-16,-5-25 9 0,-6-34-8 15,-5-16-3 1,-23-14-5-16,-17-11-2 15,-27-44-3-15,-12-15-1 16,-5 15-1-16,-12 20 0 0,6 15-2 16,0 10 1-16,6 14-4 15,11 16 0-15,5 9-19 16,12 15-9-16,11 11-62 16,5 9-29-16,12 15-8 15</inkml:trace>
  <inkml:trace contextRef="#ctx0" brushRef="#br0" timeOffset="-1921">10269 1118 200 0,'5'-20'77'0,"-10"15"-60"0,-12 0 24 0,6 5 8 16,-6 0-25-16,-5 5-8 15,-6 5-12-15,-6 5-4 16,1 5 0-16,-7 10 0 0,7 9 0 16,5 6 15-16,6 10 10 15,10-1-13-15,18-4-4 16,11-10-7-16,22-15-2 16,11-20 3-16,6-25 3 15,6-20 2-15,-6-15 3 16,-12-9-5-16,-10-16-3 0,-12-24 1 15,-5-25 2-15,-17-5-2 16,-11 4 0-16,-12 11-6 16,-5 0-2-16,0 10-1 15,1 9 4 1,-1 21-26-16,11 14-8 0,6 5-66 16,16 16-61-1,1 14 54-15</inkml:trace>
  <inkml:trace contextRef="#ctx0" brushRef="#br0" timeOffset="1890">9816 2196 176 0,'0'-30'66'0,"0"25"-52"0,0 5 8 15,0 0-1-15,0 15 6 16,0 10 6-16,0 10-4 15,0 10-3-15,6 4-14 16,-1 1 1-16,1-5 1 0,-1-6-1 16,1-4 2-16,-1-5-4 15,1-10-1-15,-6-5-4 16,0-5 1-16,0-10 0 16,-6-15 1-16,6-20-7 0,0-15-2 15,0-14 0-15,6-6 2 16,0 1-2-16,5 4 0 15,6 10-1-15,-1 6-2 16,1 9 0-16,5 10 3 16,1 10 0-16,5 10 1 15,5 15 4-15,-5 10 5 16,0 20 12-16,-5 20 9 16,-1 9-11-16,-5 6-5 15,-1-6-9-15,1-4-2 16,0-10-10-16,-6-6-5 0,0-9-52 15,6-5-20 1,-6-10-47-16,6 0-36 16,5-10 74-16</inkml:trace>
  <inkml:trace contextRef="#ctx0" brushRef="#br0" timeOffset="2311">10587 2266 168 0,'-5'10'66'0,"5"-5"-52"0,0 10 19 16,0-6 4-16,0 1-15 15,5 0-4-15,6 5 0 16,1 0 2-16,-1 0-10 16,6 0-3-16,-1-5-1 0,1-5-1 15,0-5 2-15,0-10-2 0,-1-10 2 16,1-10-2-16,0-5 0 15,0-4-1-15,-6-6 0 16,-11 0-2-16,-6 1-2 16,-5 9-4-16,-6 5 0 15,-5 15 2-15,0 5 1 0,-6 15 1 16,0 15 0 0,5 20 11-16,1 14 7 0,5 6 8 15,6 0 5-15,11-1-9 16,6-9 0-16,5-5-13 15,6-6-5 1,11-4-6-16,11-10 1 16,5-10 1-16,12-5 2 0,0-10-21 15,0-5-7-15,0-10-53 16,0-5-24-16,0-5-26 16</inkml:trace>
  <inkml:trace contextRef="#ctx0" brushRef="#br0" timeOffset="2686">11292 2276 132 0,'-12'20'52'0,"12"-6"-41"0,0 16 15 0,0-15 4 16,0 5 2-16,0 5 4 15,0 0 6-15,0 0 6 16,0-1-26-16,-5-4 1 0,5-5-1 15,0-5-10-15,0-10-4 16,0-5-5-16,5-15-3 16,1-15 1-16,5-14-1 15,6-11-5-15,5-4-1 16,6 4-2-16,6 0 2 16,-1 11 2-16,1 9 2 15,-6 10-1-15,0 10-1 16,0 10 3-16,0 10 2 15,0 15 2-15,0 10 3 0,-6 15 6 16,0 14 4-16,-5 1-8 16,0 0-2-16,0-1-17 0,-6-9-6 15,0-10-62 1,0-10-27-16,6-15-6 16</inkml:trace>
  <inkml:trace contextRef="#ctx0" brushRef="#br0" timeOffset="2936">12186 954 272 0,'-11'10'104'0,"5"15"-81"0,1 29 9 0,-1-19 1 15,6 20-1-15,0 29 3 16,6 36 7-16,5 4 6 15,6 5-26-15,-1 0 1 0,7 15 1 16,5-5-11-16,0-14-4 16,5-16-6-16,-5-15 0 15,0-14-29-15,-6-16-9 16,-5-14-49-16,0-10-21 16,-11-10-51-1</inkml:trace>
  <inkml:trace contextRef="#ctx0" brushRef="#br0" timeOffset="3128">12029 2330 212 0,'-22'-15'82'0,"28"0"-64"0,5-4 42 16,-6 9 15-16,18-10-34 16,16 0-11-16,17-5-18 15,17 5-6-15,10 5-3 16,1 5-9-16,-6 5-1 0,-5 0-136 15,0 5-62 1</inkml:trace>
  <inkml:trace contextRef="#ctx0" brushRef="#br0" timeOffset="7835">0 3543 36 0,'11'-45'16'0,"-5"25"-12"0,11-30 7 0,-12 30 3 15,12-14 1-15,6-16 1 16,4-10-4-16,13-4-2 16,4-1-2-16,1 6 0 15,5 4-2-15,6 5 1 16,0 10-2-16,0 6 0 16,0 4-1-16,0 0 0 0,0 5-5 15,5 0-1-15,6 6 3 16,6-1 3-16,5 5 8 15,6 0 2-15,0 0-3 16,-6 5-1-16,-5 0-4 16,5 5-1-16,0 0-3 15,12 0-2-15,5 0 3 0,5 0 2 16,1 5 2-16,-6 5-1 16,-5 5-1-16,-1 0-1 15,6 0 0-15,0 0 2 16,6 10 1-16,5 0 1 15,0 0 0-15,-11-1 0 16,0 1 0-16,6 0-2 16,5 0 1-16,0 10-2 15,6 5 2-15,0 4 0 16,-12 6 1-16,-5 5-4 0,6 4-1 16,33 11-1-16,0-10 1 15,0-1 0-15,-11-4 3 16,-11-5 3-16,0-5 5 15,5-6-6-15,6 6 0 16,6 0-2-16,-1 5-1 16,-10-11-3-16,-1-4 1 15,12 0 0-15,16-5 3 16,-5-5 6-16,-12-5 2 16,-16-6-7-16,0-9-4 15,0-4 0-15,0-6 0 0,5-5 3 16,0 0 1-16,-16-5-1 15,-6-5 1-15,-11 0-4 16,-6-5 0-16,0 1 1 16,1 4 0-16,-1-5-2 15,0 5 1-15,-5 0-2 16,-12 5 2-16,-5 0-2 16,-5 6 2-16,-7-1 0 15,1 5 3-15,-11 0-1 16,-7 0 0-16,-4 5-1 15,-6 0 0-15,-6 0 2 16,0 0 3-16,-5 5 0 16,-1 0 2-16,1 0-4 15,-1 0 1-15,-5 0-5 0,6 0-2 16,-6 0 2-16,0 0 0 16,5 0-4-16,1 5-1 15,-6 0 3-15,11 10-1 16,0 5-4-1,1 0 2-15,-1-1 3 16,6 1 0-16,-1 5-1 16,7-5 1-16,5 0-1 15,0 0 0-15,5 5 0 16,12-1 2-16,5 1 1 16,6 5 1-16,6 0 0 15,-1 5-2-15,1 0-2 16,-7-6 3-16,1 1 0 0,-5 0 1 15,5 0 0-15,5-5 2 16,6-1 3-16,6 1-4 16,5-5-3-16,6-5 3 15,0-5 4-15,-6 0-3 16,0 0-1-16,-5 0-2 16,5-5 0-16,12-5 0 15,10 0 1-15,6 0-2 16,6-5 1-16,-17-5-2 15,-5-5 2-15,-1 0-2 16,6-10 2-16,0-5-2 16,11 1-1-16,1-1 1 15,-7 5-1-15,-5 0 2 16,-5 0 1-16,-1-5-4 0,6 1-1 16,6 4 3-16,11 0 1 15,-1 5-3-15,-4 0-1 16,-12 0 3-16,5-5 1 15,6 1 0-15,17 4-2 16,0 0 1-16,0 0-1 16,-11 5-3-16,-11 0 2 15,-1 0 1-15,7 5 0 16,4 0-3-16,7 5 2 16,-1 0 3-16,-11 1 1 15,-5-1-4-15,0 0-1 16,5 5 1-16,6-5 2 0,5 0 0 15,-5 5 2-15,-12 0-4 16,1 0-2-16,-12 5 4 16,1 0 1-16,10 0 0 15,7 0 1-15,-1-1-4 16,-6 1 0-16,-5 0 5 16,-11 5 2-16,-11 0-7 15,0 0-4-15,-1 5 3 16,7 0 0-16,-1 5 2 15,0 10 2-15,-11 5-3 16,11 9 0-16,-10 6 3 16,-13 5 3-16,7-1-2 15,-12-4-2-15,-5-5-3 16,-6-11 1-16,6 1-48 0,-12-10-19 16,-5-10-45-16,0-10-17 15,0-20-10 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7.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291 944 172 0,'-5'-10'66'0,"-1"5"-52"0,1-5 3 16,-1 10 0-16,1-5-9 15,-1-5-2-15,-5 0 14 16,-6 0 7-16,-5 5-14 15,-6 0 13-15,0 10 6 0,-6 5-10 16,1 10-2-16,5 10-14 16,0 20-4-16,11 19-2 15,6 16 0-15,11-6 2 0,11-4 1 16,11-6-1-16,12-9 1 16,5-10 0-16,0-16 3 15,6-9 8-15,-6-20 3 16,-11-15 18-16,-6-19 10 15,-5-26-7-15,-6-20-2 16,-11-14-1-16,-5-6 1 16,-7-14-18-16,-4 0-6 15,-1-10-7-15,0-6-4 16,6 6 0-16,0 15-1 16,5-1-38-16,6 6-16 15,11 0-66-15,6-1-28 0,17 1-6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4.7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20 148 0,'-6'-14'55'0,"1"14"-43"0,-1-5 8 0,1 5 2 15,5 0-2-15,0 0 0 16,0 0-4-16,-6 5 0 16,-5 9-9-16,0 6 7 0,-1 10 5 15,1 15 3-15,0 10 2 16,0 9 2-16,5 6 1 16,1 4-8-16,5 1-1 15,0 4-9-15,5 1-1 16,1-1-2-16,5 1 1 15,0-1-6-15,6 1-1 16,5-16 0-16,6-9 0 0,6-10 2 16,-1-10 1-16,1-11-1 15,5-14 1-15,6-10 4 16,-6-10 4-16,0-10 7 16,0-4 3-16,-5-11 1 15,-6 0-2-15,0-5-8 16,0 1-3-16,-6-1-7 15,-5 0-4-15,0 10 3 16,-6 5 3-16,0 11-1 16,-6 4-2-16,1 10-3 15,0 14 1-15,-1 16 1 16,6 15 0-16,6 15-7 16,6-1 0-16,4-4 3 15,7-5 2-15,11-6 2 16,11-14 2-16,11-10 1 15,5-15 3-15,7-15 6 0,-7-20 2 16,-10-14 6-16,-6-11 4 16,-12-10-1-16,-10 1 0 15,-6-6-10-15,-6 10-5 16,-5 1-3-16,0-1-1 16,0-4-46-16,-6-1-19 15,0 5-76-15,6 1-32 16,5 4 14-1</inkml:trace>
  <inkml:trace contextRef="#ctx0" brushRef="#br0" timeOffset="977">2226 592 88 0,'16'-10'35'0,"-10"5"-27"0,-1 0 18 0,-5 5 5 16,0 0 3-16,0-5 5 16,0 0-5-16,-5 0 2 15,-6-5-20-15,-12 0 4 0,-5 0 1 16,-5 5 0-16,-6 0-1 16,-6 5-2-16,-5 5 1 15,-1 10-8-15,1 10-2 16,5 10-5-16,1 15-3 15,10 9-3-15,6 11 1 16,17 9 1-16,11 6 0 16,11-11-3-16,17-9 2 15,11-15 1-15,12-11 2 16,4-14-1-16,1-10 2 0,-5-15 11 16,-7-15 6-16,-10-20 9 15,-6-9 7-15,-11-16-6 16,-12 0-3-16,-5-4-9 15,-11-11-1-15,-6 11-10 16,-5 4-2-16,0 5-3 16,-1 11-2-16,1 9-2 15,5 5 1-15,0 5-39 16,6 5-15-16,6 10-68 16,-1 5-28-16,12 10 21 15</inkml:trace>
  <inkml:trace contextRef="#ctx0" brushRef="#br0" timeOffset="1696">2807 656 120 0,'-11'10'46'0,"5"-10"-35"0,0 0 5 0,6 0 0 16,0 0-1-16,-5 0 1 16,-6-5 16-16,0 0 6 15,-6 1-19-15,-6-1 9 0,1 0 3 16,0 5-8-16,-6 5 0 16,5 4-14-16,1 11-3 15,0 15-6-15,5 15-3 16,11 9 4-16,12 11 1 15,5 0 2-15,11-11 0 16,12-9-2-16,5-10 1 16,6-16 4-16,0-9 4 15,-6-15 9-15,-6-15 7 16,-5-14 1-16,-5-11 1 16,-12-10-5-16,-11 1-3 0,-6-1-5 15,-11 0 0-15,1 10-11 16,-7 1-3-1,1 4-15-15,5 5-5 0,0 5-28 16,6 5-12-16,0 5-28 16,5 6-10-16,12 4-18 15,11 5-12 1,11 5 59-16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0.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203 169 260 0,'-5'-15'99'0,"-1"10"-77"0,6 0-9 15,-6 5-7-15,1 0-17 16,-6-5-5-16,-1 10 10 16,-4 5 5-16,-7 10 2 15,-5 5 13-15,0 14 5 0,0 11 10 16,6 15 5-16,11 4-7 16,11 1-4-16,11-16-11 15,11-9-5-15,6-15 2 16,6-15 4-16,0-20 4 15,-1-20 4-15,1-20-2 0,-6-14 0 16,-6-6-4-16,-11 5-1 16,-11 1 0-16,0 4 4 15,-6 5-10-15,1 1-2 16,-1 9-31-16,1 5-12 16,-1 5-42-16,6 6-17 0,0 4-40 31,6 10-34-31,10 5 73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9.1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760 0 156 0,'0'-5'60'0,"0"5"-47"0,0 0 4 0,0 0-3 15,0 0 4-15,-11 5 3 16,-6 0 1-16,-11 5 1 16,-5 5-13-16,-12 4 10 0,-5 11 6 15,-17 10-12-15,-6 5-2 16,-5-1-10-16,0 1-2 16,11-5 2-16,5-5 1 15,12-1 1-15,11-4 0 16,16 0-9-16,18 0-2 15,21 5 4-15,18 4 1 16,11 6 4-16,11 0 3 16,-6 0 2-16,0-6 1 0,-5 1 11 15,-12 0 5-15,-5-10 16 16,-5-1 7-16,-12 1-5 16,-11 0 0-16,-11-5-22 15,-17 5-9-15,-17 0-43 16,-11-1-16-16,-11-4-40 15,0 5-17-15,6-5-21 16,10 0-25 0,12 4 67-16</inkml:trace>
  <inkml:trace contextRef="#ctx0" brushRef="#br0" timeOffset="826">1079 243 136 0,'0'0'52'0,"6"5"-41"0,-6 0-2 15,5 0-3-15,-5 0-3 0,0 5 3 16,0 5 25-16,0 5 12 15,0 10-21-15,6 9 6 16,-1 6 0-16,1 10-2 0,-1 9-1 16,1 6-11-16,11-1-6 15,0-4-5-15,-1 0-3 16,7-16 1-16,-1-9 1 16,12-15 3-16,5-15 4 15,0-20 0-15,6-20 0 16,-1-10-1-16,1-9 0 15,-11 4-7-15,-6 0-2 16,-6 10 4-16,-5 11 5 16,-1 4 0-16,-10 25-1 15,0 15-5-15,-1 24-3 16,1 21 0-16,11-1-1 16,10-9 0-16,13-5 8 15,4-10 4-15,7-16 1 16,-1-14 3-16,0-15 4 15,1-19 1-15,-7-26-2 16,-5-10 0-16,-11 15-7 16,-5-14-4-16,-6-1-6 15,-12 16 0-15,1-1-16 16,-1 10-6-16,1 5-36 0,-1 5-12 16,7 5-32-1,4 6-12-15,7 4 11 16</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0 391 56 0,'6'0'24'0,"-6"0"-18"0,6 5-2 0,-6-5-2 0,0 0-5 16,0 0 2-16,0 0 7 15,0 0 4-15,5 0 14 16,-5 0 8-16,0 0-11 15,6 0-4-15,-6 0-8 16,5 5-4-16,-5 0-13 16,6 5-5-16,0-5-25 15,-1 0-10-15,-5 0 7 16,6 0 4-16</inkml:trace>
  <inkml:trace contextRef="#ctx0" brushRef="#br0" timeOffset="1066">67 346 72 0,'-5'5'30'0,"5"0"-24"0,5-5-3 15,-5 0-4-15,0 10 2 16,0 0 3-16,0 5 14 16,0 5 6-16,6 10-4 15,-6 9-1-15,0 1-3 16,0 10 3-16,0-5 0 15,6-1 1-15,-6 1-11 16,5-5 3-16,-5-10 2 0,0-6 1 0,0-4 4 16,0-5 4-16,0-10 3 15,0-15-9-15,-5-15-5 16,-1-14-10-16,0-16-1 16,-5-10 3-16,0-4 5 15,0-11 8-15,0 11 4 16,0 4 1-16,11 6-2 15,0 4-10-15,5 10-4 16,1 5-6-16,5 6-3 16,6 4 2-16,-1 5 2 15,7 5-2-15,5 0-2 16,0 5-1-16,0 5 3 16,0 5-11-16,5 5-2 15,-5 0-22-15,0 10-7 0,0 5-21 16,-6 10-10-16,-5 5-20 15</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4:53.681"/>
    </inkml:context>
    <inkml:brush xml:id="br0">
      <inkml:brushProperty name="width" value="0.035" units="cm"/>
      <inkml:brushProperty name="height" value="0.035" units="cm"/>
      <inkml:brushProperty name="color" value="#ED1C24"/>
      <inkml:brushProperty name="fitToCurve" value="1"/>
    </inkml:brush>
  </inkml:definitions>
  <inkml:trace contextRef="#ctx0" brushRef="#br0">49 152 80 0,'-11'-10'30'0,"0"10"-24"0,0-5 17 0,6 5 5 16,0-4-11-16,-1-1-4 16,6 0-4-16,0-5-1 15,0 1 7-15,6-1 2 16,-1 1-8-16,0-1-5 0,6 0-1 0,5-4 4 15,1 4 4-15,4 1-4 16,1-1-2-16,-1 1-5 16,1 4-2-16,5 0 1 15,0 5 2-15,0 0 2 16,5 0 3-16,1 5-5 16,5 4-1-1,-1 1 0-15,-4 0 2 16,-1-1-3-16,1 6-2 15,-6-1 4-15,0 0 1 16,0 6 0-16,0-1 1 16,0 5 2-16,-6 5 4 0,1 4-4 15,-1 1-1-15,1 4 0 16,-6 1 0-16,0-1 0 0,1 0 2 16,-7 6 1-16,1-1 3 15,-5 0-3-15,-1 0 1 16,-5 0 1-16,0 1 2 15,-5-1 1-15,-1 10 0 16,-5-1-2-16,1 1-1 16,-1 0-5-16,0 0-1 0,6 0 1 15,-1-5 0-15,-5 0-2 16,6 0 1-16,0 0 4 16,-6 0 6-16,0 0-5 15,0 0-2-15,0 4-1 16,-5 6 1-16,0 0-3 15,0 4 0 1,0 5-1-16,-1 0 1 16,1-4 0-16,-5 4 1 0,-1 5 0 15,-5-5 0-15,5 0 0 16,-5 5 2-16,0 10-1 16,6 0 0-16,-1-1-6 15,1 1-1-15,4-6-2 16,1 1 3-16,0-5 0 0,5 0 1 15,0 5 0-15,6 5 0 16,0 9 4-16,5 5 5 16,0-10-5-16,5 1 0 15,0-6-4-15,6-4-1 16,0 0 1-16,0 0 0 16,0 4 0-1,5 1 2-15,11-1-1 16,-6-4-1-16,1-5 1 15,0 0-1-15,-1 0 0 16,1 5 2-16,-1-5-3 16,1 14 0-16,0-9 1 15,-1-5 2-15,6-5-3 16,0-4-2-16,0-6 6 0,6-4 3 16,-1-5-10-16,0-9-2 0,1-6 3 15,-1 1 3-15,-5-5 1 16,0-5 2-16,0 0-4 15,-5-5 0-15,-6-5 3 16,0 1 1-16,-5-6 1 16,0 1 0-1,-6-1-11-15,1-4-3 16,-1 0 14-16,-5-5 8 16,0 0 1-16,0 0 1 15,0 0-4-15,0 0-1 16,-11 0-3-16,0 0-1 15,-5 5-3-15,-5 0-2 16,-1-1 1-16,-5 6 1 0,0 4-1 16,-5 6-1-16,-6 8-2 15,0 6-1-15,0 9 4 16,0 5 3-16,6 5-3 16,0 5-1-16,-6-1 2 15,5-4 1-15,1 0-6 16,5-1-2-16,5 1 2 0,6 0 1 0,5 0 2 15,6 0 0-15,5-1-3 16,0 6 2-16,5 0 1 16,1-1 2-16,5 1-3 15,-1-5 0-15,1-1-1 16,5 1 0-16,1 0 2 16,-1 0 0-1,-5 4 0-15,-1 1 0 16,1 9 0-16,0 5 2 15,0 5-1-15,0 0 2 16,-1 0-2-16,1-1 2 16,5-4-2-16,1 0 2 15,-7 5-2-15,7-5 2 16,-7 5-4-16,7 9-2 0,-7 6 2 16,7-1 2-16,-1-5-2 15,0-9-2-15,0-5 4 16,0 0 1-16,1-5 0 0,-1 0 1 15,0 5 0-15,0 10 1 16,0 4-2-16,-5-4 1 31,0-5 2-31,0-10 4 16,0-5-4-16,-1-4-3 16,1-5-4-16,0-1 1 0,0-4 1 15,0 10 2-15,-1-5-1 16,-4 0-1-16,-1 4 3 15,-5 6 0-15,0-1-1 0,0-4 1 16,-5-6-2-16,-1-4-1 16,1-4 1-16,-6-6 1 15,6 0-1-15,-6-4-1 16,0 0 1-16,-5-6 1 16,-6 1 1-16,1-5 3 15,-6 0-1-15,-6 0 0 16,-4-5-1-16,-1 1 0 0,-5 4-2 15,-1 0 1-15,1 4 0 16,-5 1 1-16,-1 0 0 16,-5 5 2-16,5-1-5 0,-5-4-3 15,11 0-2-15,0-5 3 16,5-5-2-16,6-5 1 16,5 6-36-1,5-16-16-15,6-8-57 16,0-11-24-16,5-4-9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6:08.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1301 1911 72 0,'-5'-15'27'0,"-1"11"-21"0,1-1 14 16,-1 5 7-16,-4-5-4 15,-1 0-1-15,0 0-8 16,-5 5-1-16,-6 0-4 0,1 5 2 15,-6 5-6 1,-6 9-1-16,1 5 2 0,5 5-1 0,0 4 0 16,5 6-6-16,6 4-1 15,5 0 1-15,6 0 0 16,5-4 1-16,5-10 2 16,6-10-6-16,5-10 1 15,6-9 1-15,5-9 3 16,0-15 2-16,0-10 1 15,0-4-2-15,-6-1 1 16,1 1-4-16,-6 4 0 16,0 6-1-16,1 8 0 15,-7 11 2-15,7 14 0 16,-7 19 0-16,1 14 0 0,0 10 0 16,0 5 0-16,5 0-9 15,0-1-4-15,0-8-29 16,1-6-41-1,-1-14 18-15</inkml:trace>
  <inkml:trace contextRef="#ctx0" brushRef="#br0" timeOffset="405">2003 1656 116 0,'-11'0'44'0,"0"5"-35"0,-5 10 3 0,5-6-3 16,-5 6-1-16,-11 4 2 15,0 5-3-15,-5 5 1 0,5-5-5 16,5 0-2-1,11-5 0-15,6 0-4 0,10-5 2 16,6 1 1-16,11-1 0 16,5 1 6-16,5 4 4 15,6 0 3-15,-6 0 3 0,6 0-1 0,-5 5 1 16,-6 10-2 0,-6 4-1-1,-10 10-5-15,-6 5 0 0,-10 5-3 16,-6-1 2-16,-5-4-20 15,-6-5-5-15,1-5-36 16,-6-4-55 0,5-1 18-16</inkml:trace>
  <inkml:trace contextRef="#ctx0" brushRef="#br0" timeOffset="766">2662 0 108 0,'0'20'44'0,"0"8"-35"0,-6 40 3 0,6-25-3 16,0 24 3-16,0 15 5 16,6 28-5-16,10 29 1 15,-5 24-6-15,5 15-2 0,6 9-2 16,5-4-3-16,0-11 1 0,5-8-1 16,0-1 2-16,6-19-1 15,0-24 2-15,0-15-26 16,-6-18-12-16,-5-15-22 15,-5-19-16 1,-11-10 32-16</inkml:trace>
  <inkml:trace contextRef="#ctx0" brushRef="#br0" timeOffset="964">2381 2064 168 0,'5'-9'66'0,"22"-6"-52"0,38-13 3 0,-27 8-2 15,16-8-13-15,16-11-2 16,22-4-41-16,16-5-17 16,11 0-9-16,-6-5 1 15</inkml:trace>
  <inkml:trace contextRef="#ctx0" brushRef="#br0" timeOffset="-1231">313 2904 48 0,'-16'-24'19'0,"10"10"-15"0,-4-20 12 15,4 20 5-15,-5-15 0 16,1-9-1-16,-1-15-6 16,0-9-4-16,-5-15-1 0,0-14-1 15,-1-5-4-15,1-5-1 16,0 0 3-16,-6 0 3 15,6-9-2-15,0-10 1 16,5-5-3-16,0 10 2 16,6 4-4-16,0 11 5 15,5 4 2-15,0 9-3 0,0 6 1 16,0 9-5-16,5 9-2 16,0 10 0-16,6 10-1 15,5 10 0-15,11 4 0 16,6 10-5-16,5 9-1 15,10 10-13-15,1 10-5 16,-6 4-12 0</inkml:trace>
  <inkml:trace contextRef="#ctx0" brushRef="#br0" timeOffset="-761">16 1973 128 0,'-16'-5'49'0,"16"1"-38"0,5-1 8 0,-5 0 1 0,11-5-1 16,5-4 1-16,17-5-11 15,15-5-5-15,12 0-3 16,4-5 1-16,1 0 3 0,-5 5-4 16,4 5-1-16,1 0-24 15,0 9-12-15,-6 10-36 16</inkml:trace>
  <inkml:trace contextRef="#ctx0" brushRef="#br0" timeOffset="2132">653 3663 44 0,'0'24'19'0,"11"4"-15"0,5 25 1 16,-5-24 2-16,5 5 2 0,6-1 5 16,16 1-8-16,-6-5-3 15,6-10 0-15,-1-5 2 16,7-14-2-16,-1-14-2 16,0-20 2-16,-5-14 0 15,-6-9-4-15,-5-1 1 16,-5 0-11-16,-11 6-3 15,-6 4-17-15,0 4-8 16</inkml:trace>
  <inkml:trace contextRef="#ctx0" brushRef="#br0" timeOffset="2658">1441 3615 96 0,'-5'14'35'0,"0"0"-27"0,5 6-6 0,0-6-6 15,0 0 3-15,0 1 5 16,0-1 2-16,0 1 4 16,0-6-5-16,0-4-3 15,0-5-1-15,0-10 1 16,0-9 1-16,0-10 1 15,5-4-2-15,0-6-2 16,1 1 1-16,-1 4-1 16,1 1 0-16,4 4 0 15,1 5 0-15,0 5 2 16,5 4-1-16,0 6-1 16,6 4 1-16,0 10-1 15,5 4 0-15,0 11 0 16,0-1 0-16,5 10 2 0,-5-1-1 15,0 6 2-15,0 0-22 16,0 4-7-16,-5 0-20 16,5 1-7-16</inkml:trace>
  <inkml:trace contextRef="#ctx0" brushRef="#br0" timeOffset="3069">2262 3514 140 0,'-11'5'52'16,"11"-1"-41"-16,6 16-4 0,-1-6-5 0,1 5-7 16,4 10 1-16,7 5-25 15,-1-1-10-15,5-4-9 16,1-5-1-16</inkml:trace>
  <inkml:trace contextRef="#ctx0" brushRef="#br0" timeOffset="3195">2230 2866 4 0,'-11'-14'2'0,"6"18"-1"0,-6 1-3 0,11 5 1 16</inkml:trace>
  <inkml:trace contextRef="#ctx0" brushRef="#br0" timeOffset="3527">2683 2429 124 0,'-5'24'49'0,"5"0"-38"0,0 15-5 16,0-15-4-16,0 14 0 15,0 5 1-15,5 15 3 16,1 9 1-16,5 15-6 16,5 9 0-16,5-5-1 15,1 0 0-15,5 1 0 16,0-6 2-16,5 1 1 0,-5-5-17 15,6-5-7-15,-1-5-28 16,-5-5-17 0,0-14 27-16</inkml:trace>
  <inkml:trace contextRef="#ctx0" brushRef="#br0" timeOffset="4597">2743 3303 96 0,'-6'-5'38'0,"1"10"-29"0,5-5 10 0,0 0 5 15,0 0-7-15,0 0-2 16,5-10 3-16,6 0 0 0,5-4-9 16,11-10-5-16,6-5-1 0,5-9-2 15,5-5-1-15,0-1 1 16,0 6 1-16,0 5-45 16,-10 4-51-1,-1 5 17-15</inkml:trace>
  <inkml:trace contextRef="#ctx0" brushRef="#br0" timeOffset="5388">1204 4747 148 0,'-22'-33'55'0,"17"28"-43"0,-1 0 10 0,6 5 1 16,-5 0 0-16,5 0 1 15,-5 15-7-15,5 13-2 16,5 20-9-16,6 20 0 0,5 23 4 16,6 14-4-16,5 11 2 0,5 13-5 15,6 6-2-15,0 9 0 16,-1-10-1 0,1-14-3-16,-5-10 2 0,-1-14-4 15,-5-9 1 1,0-10-36-16,-5-10-13 0,-6-15-19 15,0-8-24 1,-5-20 35-16</inkml:trace>
  <inkml:trace contextRef="#ctx0" brushRef="#br0" timeOffset="5708">1058 6005 168 0,'-5'-29'66'0,"5"5"-52"0,21-29 12 0,-10 29 1 15,11-9-11-15,5-6-4 16,5-4-5-16,6 0-2 16,0 5-3-16,5 4-19 0,0 5-6 0,0 0-18 15,6 10-6-15,5 0-24 16,0 5-10 0,11-6 44-16</inkml:trace>
  <inkml:trace contextRef="#ctx0" brushRef="#br0" timeOffset="6274">2014 5933 80 0,'-11'10'30'0,"16"-10"-24"0,-5 0-1 0,0 0-2 0,6-5-1 15,5 0 1 1,-1 0-4-16,7-4-1 16,-1-1 1-16,5-4 0 15,1-1 1-15,0-4 0 0,-6 0 2 16,0 0 1-16,-5-5-1 16,-6 0-2-16,-5-5 3 15,-11 5 0-15,-5 0-1 16,-5 5 1-16,-6-1 0 15,0 11 1-15,0-1 6 16,0 10 6-16,0 5-4 16,0 5 1-16,5 9-2 15,0 10 3-15,12 14-1 16,4 10 0-16,6 4-7 16,6 1-2-16,4-1 0 0,7-4-2 15,-1-10 1-15,0-4-4 16,6-6-2-16,-1-9 2 15,1-4 0-15,5-11-32 16,0-4-55 0,-6-10 9-16</inkml:trace>
  <inkml:trace contextRef="#ctx0" brushRef="#br0" timeOffset="6739">2743 5323 124 0,'-11'10'46'0,"6"-5"-35"0,-1 4-2 16,1 1 0-16,-6 4-2 16,0 6 3-16,0 8 4 15,-5 16 1-15,5-1-8 16,-5 0 2-16,5 0 2 0,1-4-6 16,4-1-1-16,6-4 0 15,0-6 2-15,6 1 1 16,4-5 1-16,7 0 0 0,-1 0 2 15,5 0 4 1,-10 0 3-16,0 5 4 0,0 0 4 16,-6 4-4-16,1 6-3 15,-6-1-8-15,-6 1-2 16,-5 4-4-16,-5 0-3 16,-11 0-20-16,0-5-8 15,0-9-28-15,0-5-12 16,0-14-31-1</inkml:trace>
  <inkml:trace contextRef="#ctx0" brushRef="#br0" timeOffset="7144">3088 4263 180 0,'-5'-5'68'0,"-6"10"-52"0,0 14-1 15,6 0-1-15,0 15-8 0,-1 14 2 16,1 9 1-16,5 15 2 16,0 10-5-16,5 19 0 0,6 23 1 15,5 16-3-15,6-1-1 16,5 5-1-16,0 0 1 16,5 0-2-16,1-10-1 15,-1-14-10-15,-5-19-6 16,0-10-19-16,0-9-7 15,0-10-16 1,0-10-28-16,-5-9 22 0</inkml:trace>
  <inkml:trace contextRef="#ctx0" brushRef="#br0" timeOffset="7448">2953 5818 148 0,'-21'0'57'0,"21"-10"-44"0,5-9 5 15,1 5 1-15,10-6-7 0,11-4 1 16,16-4-8-16,16-11-1 16,6 1-2-16,5-1-10 0,-5 1-5 15,0 4-48 1,0 1-38-16,-6-1 36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2.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 1392 108 0,'11'-10'41'0,"0"10"-32"0,6-5 9 0,-11 5 1 16,5-5 4-16,0 0 3 15,0-5 9-15,0 0 4 16,-5 0-20-16,0 0 0 0,-1-5 2 15,-10 0-6-15,-7 5 0 16,1 0-3-16,-5 5 2 16,-1 0 4-16,-6 5 3 15,1 10-9-15,5 10-4 0,1 5-8 0,4 10 0 32,12 5-2-32,6 4 0 0,11 1 0 15,5 5-2-15,6-15 3 16,6-6 0-16,-1-9 5 15,6-10 5-15,-5-20 8 16,5-15 7-16,-6-14-2 16,1-16 1-16,-6-15-10 15,-6-4-3-15,-5-11 3 16,-11-19 3-16,-6-10-8 16,-6-1-2-16,-5 6-4 15,0 5-2-15,-6-1 1 16,0 11 1-16,0 10-1 15,1 9-1-15,-1 6 1 16,6 9 1-16,-1 5-41 0,1 6-16 16,6-1-65-16,10 5-26 15,6 5 26 1</inkml:trace>
  <inkml:trace contextRef="#ctx0" brushRef="#br0" timeOffset="1008">171 1402 48 0,'-6'-10'19'0,"6"5"-15"0,0 0 6 0,0 5 1 16,0-5-4-16,0-5 1 15,0 0-3-15,6 0 2 16,0-5 2-16,-1 0 5 0,1-5-10 15,5 0-2 1,0 0-2-16,0 1 0 0,1-1-3 16,-1 0 2-16,0 5-21 15,0 0-10-15,0 5-2 16,0 5 3-16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4.9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70 72 0,'-6'20'30'0,"6"-10"-24"0,6-5-3 0,-6 0-2 16,6-5 1-16,-1 0 1 15,1-5 12-15,-1-5 7 16,1 0 0-16,-6-5-1 16,0 0-7-16,0 0-1 15,-6 0-4-15,-5 5 2 16,0 0-6-16,-6 6 1 0,0 4 1 15,1 4-1-15,-1 6 1 0,0 5-2 16,6 5 0-16,5 5 3 16,6 0 3-16,0 5-2 15,6-5 2-15,5-6-4 16,0 1-2-16,1-5-2 16,4-5 0-16,1-5 4 15,-6-5 4-15,0-5 2 16,-5-5 5-16,0-5-6 15,-1-5-2-15,-5 1 12 16,0-1 8-16,-11 5-10 16,5 0-1-16,-5 5-13 15,6 5-4-15,-1 0-15 0,6 5-5 0,0 5-41 16,6 0-19 0,5 0-36-1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5.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30 112 0,'-6'-30'44'0,"1"35"-35"0,5-15 1 0,0 10-4 15,0 0-4-15,0 0-2 16,0 10-2-16,0 10 1 16,0 5 10-16,0 5 5 15,0 14 0-15,5 16 2 16,1 19-7-16,5 16-3 16,6 14-3-16,-1 10-3 0,-4 1 1 15,-1 9-1-15,-6-10 0 16,1-5 0-16,0-9 2 15,-1-11 3-15,-5-14 2 16,0-16-12-16,0-14-4 16</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6.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11 129 176 0,'-11'-5'66'0,"11"5"-52"0,5 0-5 15,1 0-8-15,11 0-2 16,5-5 0-16,6-5 12 16,6-5 7-16,5 0-9 15,5 0-5-15,1 0 0 0,0 5-3 16,0 1 2-16,-1-1-4 16,-5 5 0-16,0 0-30 15,-5 0-14-15,-6 0-32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6.4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64 244 0,'-22'5'90'0,"22"-5"-70"0,5 0-9 15,1 0-11-15,5 5-8 16,11-5 2-16,6 0-7 16,6-5-2-16,5 0 8 15,6-5-5-15,11 0 0 0,-1 0-35 16,7-4-52 0,5-6 17-16</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7.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474 0 72 0,'-62'25'27'0,"34"-5"-21"0,-16 10 3 0,21-10-1 15,-10 9 0-15,-6 6 0 16,-6 5 13-16,0 10 6 16,6 9-7-16,0-9-2 15,5 0-10-15,12-6-5 16,5 1-2-16,12 0-4 0,16-6 2 15,17 1-1-15,17-5-2 16,22 5 3-16,11 0 2 16,0-6 0-16,-11 6 2 15,-11 0 15-15,-17 0 11 16,-16-1 20-16,-12 6 9 0,-22 0-22 16,-23-6-10-16,-22 1-16 15,-5 0-7-15,-6 0-24 16,5-5-9-16,6-6-36 15,11-4-13-15,18-5-13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2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1 104 0,'-22'0'38'0,"16"5"-29"0,6 5 8 0,0 4 4 0,0 11-8 16,6 5-2-16,-1 10-2 15,6 10-1-15,1 4-4 16,-7 1-3-16,1 4 0 0,-6 1-65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75 52 0,'-22'-39'22'0,"16"29"-18"0,1-5-2 0,5 10-4 16,0 0-19-16,5 5-9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7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14 104 0,'-22'-20'41'0,"16"30"-32"0,6 0 2 15,0 0 1-15,0 15 7 16,0 10 8-16,0 19 3 16,0 21 4-16,6 44-7 15,-1 25-2-15,1 10-14 16,-6 10-2-16,0 20-2 0,0-15-1 15,0-20-1-15,-6-15-1 16,1-10 0-16,-1-14-11 16,6-21-3-16,0-19-59 15,0-16-62-15,6-14 35 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1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0 76 0,'-17'15'30'0,"12"10"-24"0,10 39 13 0,1-24 2 0,-1 20 13 16,6 9 8-16,6 1-16 16,0-6-4-16,5-9-12 15,1-10-2-15,-1-11-4 16,0-19 10-16,1-15 6 0,-1-25-6 16,1-19-1-16,-7-11-7 15,7-5-4-15,-7 1-12 0,7-1-4 0,-6 11-31 16,-1 4-10-16,7 10-27 31</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5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0 268 96 0,'22'5'35'0,"-11"5"-27"0,11 0 9 0,-10-5 4 16,4 0-6-16,1 0 0 15,0 5-5-15,0-5-1 16,-1-5-3-16,1 0-1 15,0-5-3-15,-6-5 1 0,0-10 0 0,1-9-1 16,-1-6 1-16,-6-5-9 16,-5-5-3-16,0-4-9 15,-5 9-3-15,-1 10 11 0,-5 10 7 0,-11 15 5 32,-6 20 2-32,0 15 15 0,0 20 8 15,0 9 12 1,5 6 6-16,7-6-2 0,10 1 0 15,6-5-19 1,11-1-7-16,6-9-12 0,5-5-4 16,1-5-1-1,5-6 2-15,0-4-17 16,0-10-4-16,0-5-35 0,-1-10-13 16,-4-5-29-1,-1-5-17-15,6 0 59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8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0 562 80 0,'28'45'30'0,"-17"-25"-24"0,6 9 13 0,-11-14 2 15,-1 0-5-15,1 5 1 16,-1-5-6-16,-5 0 1 15,0-15-9-15,-5-5-2 0,-6-10-1 16,5-10 2-16,6-5-1 16,6-9 10-16,5-1 6 0,6-5 2 15,5-5 3-15,12-4-10 16,10-11-2-16,1 1-8 16,5-6-2-16,12-5-24 15,10-4-12-15,7-1-43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1.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0 477 124 0,'5'69'49'0,"7"-24"-38"0,4 20 19 0,-4-36 8 16,10 1-10-1,6-5-4-15,5-10 13 16,1-20 5-16,5-15-21 16,-5-15 6-16,-1-9 1 0,-10-21-11 15,-7-9-2-15,-5-11-9 16,-5 6-2-16,-6 4-18 15,0 5-7-15,-6 11-39 16,6 4-16-16,0 10-33 16,0 16-16-1,6 14 66-15</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7:55.3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75 124 0,'-6'-20'46'0,"6"20"-35"0,-5-25 38 0,5 25 15 16,-6-5-3-16,6 0-1 15,0 0-14-15,0 0-3 16,0 0-25-16,0 0 5 0,0 5 4 16,0 0-6-16,0 5 0 15,0 0-3-15,-6 15 0 16,1-5 0-16,-1 20-2 16,1-10-2-16,-1 19 1 0,6-4-2 15,-6 20 2-15,6-11-4 16,0 16 1-16,0-15-5 15,0 14-2-15,0-14 2 16,6 5 0-16,-6-11-1 16,6 11-1-16,-1-10-1 15,6 19 2-15,1-9-3 16,10 15 0-16,-5-11-1 16,11 6-2-16,-6-11 1 15,17 1 1-15,-5-10-3 16,10-5-2-16,-10-11 4 15,16-4 1-15,-11-5 2 16,6-10 0-16,-11 0-2 0,5-20 1 16,-6 0 0-16,6-30 1 15,-5 6 0-15,-1-31 0 16,-5 10 0-16,0-14 2 16,-5 9-3-16,-12-19-2 15,0 14 4-15,-5-29 1 16,-1 19-2-16,-5-9-1 15,0 14-1-15,-5-4 1 16,5 14-2-16,-6 5-1 16,6 11-2-16,0 4 1 15,0 5-30-15,0 5-14 16,0 5-52-16,6 5-23 16,-1 6-65-16,12 14-37 15,0 0 110-15</inkml:trace>
  <inkml:trace contextRef="#ctx0" brushRef="#br0" timeOffset="465">1472 139 264 0,'-11'-10'101'0,"11"10"-78"0,-5 0 26 0,5 0 9 16,0 0-31-16,0 0-11 16,0 20-5-16,0-5 0 15,0 25-6-15,0-5 10 0,5 29 7 16,1-9 2-16,5 20 3 16,0-11-6-16,0 16-1 15,-5-16-7-15,5 21 0 0,-5-16-6 16,5 6-2-16,0-16-5 15,0 1 0-15,-5-15-31 16,0-5-14-16,-1-6-37 16,1-19-13-16,-1 0-25 15,1-25-47 1,-1 0 55-16</inkml:trace>
  <inkml:trace contextRef="#ctx0" brushRef="#br0" timeOffset="826">992 259 316 0,'-23'-10'121'0,"18"10"-95"0,5-5 38 0,0 5 9 16,0 0-33-16,11-5-9 16,11 0 3-16,12 0 2 15,11-5-19-15,11 0-1 0,5 0-1 16,0 0-6-16,7-5-1 16,4-5-4-16,6 5-1 0,6-4 1 0,-5 4 2 15,-7 0-8-15,-5 0 0 16,-11 0-29-16,-11 5-11 15,-6 0-43 1,6 5-18-16,-17 5-61 16,5 5-43-1,-5 10 95-15</inkml:trace>
  <inkml:trace contextRef="#ctx0" brushRef="#br0" timeOffset="1248">1361 1342 240 0,'-23'15'90'0,"18"-15"-70"0,5 0 26 0,0 0 7 16,0 0-16-16,0 0 23 16,11-5-8-1,6 0-28-15,5-5 9 0,6 0 2 16,6-5-8-16,16 0-3 0,17-5-8 15,11-5-2 1,12 6-11-16,-1-1-3 0,-11 5 3 16,1 0 3-16,-12 5-1 15,-11 0 0-15,-1 5-36 16,-4 0-17-16,-7 0-107 16,-4 0-47-16</inkml:trace>
  <inkml:trace contextRef="#ctx0" brushRef="#br0" timeOffset="3618">1266 3707 224 0,'11'5'85'0,"-11"-5"-66"0,11 5 23 15,-11-5 6-15,6 0-12 0,-1 0-3 16,6 0-2-16,-5 0 0 15,5-5-16-15,0 0-5 0,1 5 1 16,-1 0-1-16,0-5 4 16,0 0-5-16,0 5-3 15,0 0-3-15,6-5 0 16,-6 0-2-16,1-10-1 16,-1 5 3-16,0-15 2 15,0 6-2-15,-5-6 0 16,-1 5 1-16,-5-10 0 15,0 5-2-15,-11-5 1 16,5 5-2-16,-10 1 2 16,-1 4-2-16,-5 10-1 15,5 0-2-15,-11 15 1 0,6 0-1 16,-6 25 0-16,5-6 0 16,1 16-2-16,5-10 7 15,6 10 5-15,0-5 2 16,11 4 4-16,0-4-9 15,5 0-3-15,1-5-2 16,11 0 2-16,-6-6-1 16,11 1-1-16,-5-5-24 15,11-5-11-15,-6-5-42 16,6-10-16-16,-5 0-33 16,5-10-39-1,-6 0 62-15</inkml:trace>
  <inkml:trace contextRef="#ctx0" brushRef="#br0" timeOffset="4098">2026 3230 208 0,'11'-20'79'0,"-11"20"-61"0,0-5 39 0,0 5 15 0,-6 0-15 16,1 0-5-16,-6 5-19 16,0 0-6-16,-12 15-16 15,6-5 2-15,-11 20 3 0,0-6-4 16,1 11-2-16,4-5-5 0,1 0-4 0,5-5-3 31,11-1 1-31,1-4-4 16,16 5 1-16,-5-5-3 0,22 0 2 15,-6-5 5 1,17-1 2-16,0 1 0 16,0 5 1-16,-11-5 0 15,0 5 3-15,-5-5-1 16,-1 0 2-16,-5 0 7 0,-12-1 5 15,1-4-7-15,-17 0-2 16,0 0-8-16,-17 0-2 16,5 0-35-16,-10 5-15 15,5-5-42-15,-6 0-20 16,1-5-39 0</inkml:trace>
  <inkml:trace contextRef="#ctx0" brushRef="#br0" timeOffset="4517">2568 2127 280 0,'6'-15'107'0,"-6"15"-83"0,5-15 39 16,-5 15 12-16,0 5-33 16,0 0-10-16,0 15-5 0,0 0-1 15,6 24-13-15,-1-4 3 16,7 60 2-16,-7-21 1 0,6 45 3 15,1-24-8-15,-1 59-1 16,0-30-7-16,0 25-2 16,0-30-2-16,6 10 1 15,-6-29-13-15,6 4-6 16,-6-25-9-16,6 1-5 16,-6-16-27-16,0-14-12 15,1-10-29-15,-7-10-14 16,1-6-23-1</inkml:trace>
  <inkml:trace contextRef="#ctx0" brushRef="#br0" timeOffset="4840">2339 3593 340 0,'-6'0'129'0,"6"0"-100"0,0-5 15 16,0 5 1-16,6-5-10 15,-6 5 2-15,22-10-12 0,-5 0-3 16,28-5-13-16,-12 0-1 0,23-5-1 15,-11 5-1-15,11 0 1 16,-6 0-2-16,0 1 0 16,-5-1-47-16,-6 0-22 15,-5 5-73-15,5-10-33 16,-6 5 32 0</inkml:trace>
  <inkml:trace contextRef="#ctx0" brushRef="#br0" timeOffset="2658">276 2286 200 0,'-11'-50'74'0,"11"50"-58"0,0-40 40 15,0 35 16-15,0-9-24 16,0 4-7-16,0-5-9 15,0 5-1-15,0 0-17 16,0 5 1-16,6 10-1 0,-1 0 8 16,6 15 4-16,1 0-12 15,10 34-5-15,0-9 5 16,6 49 2-16,0-19 1 16,6 24 2-16,-6-19-4 0,0 39-1 15,-6-20-2-15,6 36 0 16,-6-26-4-16,6 10 0 15,-5-24-3-15,-1 9 0 16,-5-20-3-16,0 1 1 16,-6-16-2-16,0 6 2 15,0-15-4-15,0-1-2 16,-5-9-23-16,-1-5-7 16,1-6-37-16,0-9-13 15,-1 0-16-15,1-15-6 16,-1-5-2-1,-5-10-34-15,0 0 42 16</inkml:trace>
  <inkml:trace contextRef="#ctx0" brushRef="#br0" timeOffset="3003">304 3568 184 0,'-44'-10'71'0,"44"10"-55"0,-17 5 55 0,17-5 23 16,-6 0-17-16,1 0-5 15,5 0-24-15,0 0-7 16,16-10-24-16,1 0 10 0,22-5 5 15,-5 0-7-15,10 0-5 16,-4 0-11-16,4 0-4 16,-5 1-3-16,12-1 1 15,-12 0 0-15,6 0 3 0,-6 5-32 16,5 0-12 0,-10 5-54-16,0 0-23 0,-7 0-68 15</inkml:trace>
  <inkml:trace contextRef="#ctx0" brushRef="#br0" timeOffset="7099">930 4994 184 0,'6'-15'68'0,"-6"15"-52"0,5-20 41 0,-5 20 17 15,0-5-6-15,0 0-1 0,-5 0-20 16,-1 0-6-16,-5 0-24 15,0 0 1-15,-17 10 2 0,6 0-5 16,-12 20 0-16,6-5-5 16,-22 35-1-16,11-11 1 15,-17 26 1-15,11-15 1 16,0 49 0-16,12-20-4 16,16 21 0-16,0-21-10 15,23 1 0-15,-1-16 0 16,18-4 1-16,-6-11 1 15,11-9 2-15,-6-5-1 16,11-10-1-16,-5-5-10 16,12-11-6-16,-13 1-39 0,13-10-14 15,-7 0-48-15,6-15-21 16,-5 5-1 0</inkml:trace>
  <inkml:trace contextRef="#ctx0" brushRef="#br0" timeOffset="7549">1528 5605 200 0,'6'-15'74'0,"-6"15"-58"0,0-25 42 0,0 25 17 0,0-5-12 16,0 0-1-16,-6-5-12 15,1 0-4-15,-6 0-25 16,5 6 1-16,-5-1 1 0,0 0-10 16,-6 15-2-16,0-1-12 15,-5 26-1-15,5-5 0 0,0 30 3 16,0-11-7-16,17 6-1 15,0-10-1 1,12-6 0-16,-1-9 2 16,6-15 4-16,-1 0 1 15,7-30 3-15,-7 5 1 0,1-29 3 16,-6 4 1-16,-5-15 3 16,0 10-7-16,-1-4-2 15,1 9-19-15,-6 0-5 16,0 10-42-16,5 5-15 15,-5 0-32-15,6 15-12 16,0 0 9 0</inkml:trace>
  <inkml:trace contextRef="#ctx0" brushRef="#br0" timeOffset="8059">2205 5665 236 0,'5'-10'90'0,"-5"10"-70"0,-5-5 35 16,5 5 11-16,0 0-8 16,0 0-1-16,-6-5-17 0,1 5-5 15,-7 0-20-15,1 0 2 16,-11 10 3-16,5-5-11 0,-11 19-5 16,6-4-5-16,5 20-2 15,0-5-3-15,12 10-1 16,5-11 1-16,11 1 4 15,0-5-4-15,11-10 2 16,-5-5 2-16,5-30 3 16,-5 5 4-16,11-60 2 15,-5 16 14-15,-7-41 6 16,1 16-5-16,-17-50-2 16,0 24-8-16,-5-14-2 15,-1 20-6-15,0-1-3 16,1 21 0-16,-6 4-1 15,5 11-29-15,0 9-10 0,1 10-67 16,5 15-29-16,0 6-39 16</inkml:trace>
  <inkml:trace contextRef="#ctx0" brushRef="#br0" timeOffset="8676">2590 5555 248 0,'6'-5'93'0,"-6"5"-72"0,11 5 7 0,-11-5 0 32,11 5-2-32,-5-5 2 15,16 5-7-15,-5 0 0 16,11 5-12-16,0-5-3 0,0 0 0 15,0 0-3-15,0-5-2 16,-6 0 2-16,6-5 2 0,-5 0 0 16,-1-15 2-16,-5 5-2 15,-1-10 2-15,-4 6-2 16,-7-6 0-16,1 5-1 16,-6-10 2-16,0 5 6 15,-11 5 4-15,-1 5-4 16,-10 10-2-16,5 1-1 15,-16 18 1-15,5 1-3 16,-6 20-2-16,6-5 2 16,0 30 0-16,6-16 1 15,22 21 0-15,0-10-2 16,17-1-1-16,0-9-6 16,11-5 1-16,-6-6 2 15,11-9 3-15,-5-5-13 0,11-5-7 16,-5-5-36-16,0-10-17 15,-6 0-69 1,5-10-69-16,-5 0 69 16</inkml:trace>
  <inkml:trace contextRef="#ctx0" brushRef="#br0" timeOffset="11210">3507 3190 104 0,'-28'0'38'0,"17"0"-29"0,0 0 30 15,11 0 14-15,0 0 3 16,0 0 1-16,0 0-25 15,0 0-9-15,5 5-14 16,7 0 11-16,-1 0 7 0,6 0 1 16,5 0 1-16,6 0-5 15,0-5-3-15,0-5 4 16,0 0 1-16,5-5-2 16,1-5-3-16,-1 0-5 15,1-5-2-15,-1-9 0 16,1-1 4-16,0-10-6 0,-1-10 1 15,12-14-10-15,-12-11-2 16,1-14-1-16,-1 9 0 16,1 1 4-16,-1-1 2 15,-5 1-2-15,0-6-3 16,-5-9 0-16,5 0 1 16,-6-1-3-16,6 11 0 15,0 4-1-15,0 11-2 16,0 9 7-16,0 0 5 15,0 11-4-15,0-1-2 16,5 10-1-16,12 5-1 16,5 11 0-16,12-1 2 15,10 5-3-15,7 5 0 0,-7 5 1 16,1 5 2-16,-6 0-1 16,0 5 2-16,-5 0 0 15,-1 0 1-15,-5 0-2 16,-6 5 1-16,-5-5 0 15,-11 0 1-15,-6 5-2 16,-6-5-2-16,-5 0-30 16,-6 0-15-16,0 0-46 15,-5-5-19-15,-1 0-66 16</inkml:trace>
  <inkml:trace contextRef="#ctx0" brushRef="#br0" timeOffset="11617">5352 1123 284 0,'-11'-10'107'0,"11"5"-83"0,0 0 15 0,0 5 1 16,0-5-27-16,11 0-6 15,11 0-7-15,12 5-4 16,16 0 3-16,11 10 0 0,7 5 1 0,-1 10 0 16,0 5 0-16,-6 5 0 15,-5 4 2-15,-11 6 8 16,-6 5 5-16,-5 0 13 15,-23-1 6-15,-11 1-2 16,-6 5 1-16,-16-1-13 16,-17 11-4-16,-6-6-9 15,-11 1-5-15,-6-5-43 16,7-6-18-16,4 1-60 16,12-10-27-16,11-5 13 15</inkml:trace>
  <inkml:trace contextRef="#ctx0" brushRef="#br0" timeOffset="12412">3803 3608 88 0,'-33'-10'35'0,"16"10"-27"0,0-5 35 0,12 5 17 16,-6 0-1-16,-1 0 0 15,7 0-14-15,5 0-5 16,0 0-22-16,0 0-2 0,5 5-2 16,7 0 10-16,4 5 7 15,12-1-5-15,17 1-1 16,11 0-5-16,22 5-1 16,6 0-6-16,5-5 0 15,1 5-4-15,11 0 0 16,16 0-1-16,6 0 0 0,0 5-2 15,-11-1-1-15,-17 1 1 16,-6 0 3-16,-5 0 5 16,0 0 1-16,-6-5-4 15,-5 0-1-15,-6 0 0 16,-6 0 1-16,-5-5-3 16,-11-1-3-16,-6 1 2 15,-11 0 0-15,-6-5-21 16,-5 0-10-16,-6-5-85 15,0 0-38-15,-5 0-35 16</inkml:trace>
  <inkml:trace contextRef="#ctx0" brushRef="#br0" timeOffset="12847">5743 3359 252 0,'-33'-10'96'16,"21"10"-75"-16,12 0 28 0,0 0 6 0,0 0-20 15,0 0-10 1,6 10-19-16,11 10-5 16,-1 5-3-16,12 10 0 0,6 4 2 15,5 11 0-15,0 5 0 16,-5 4 0-16,5-4 2 16,-11 0 3-16,-6-1 18 15,-5 6 7-15,-11 0 11 0,-6-1 5 16,-12 1-8-16,-4-10-3 15,-12-6-15 1,-17-4-5-16,0-5-9 0,-11-5-2 16,0-1-40-1,1 1-15-15,4 0-52 0,7 0-20 16,10 0-43 0</inkml:trace>
  <inkml:trace contextRef="#ctx0" brushRef="#br0" timeOffset="13883">3317 4035 152 0,'-11'-25'57'0,"17"10"-44"0,5 5 23 16,-6 10 6-16,6-5-16 15,12 5-7-15,10-5-3 16,7 5 0-16,4 5-9 16,1 5 5-16,5 5 3 0,1 10 2 15,4 0 1-15,7 10-5 16,5 9 0-16,6 11-8 15,11 0-1-15,-12-1 2 16,1 6 1-16,-6-1 3 16,-6 1 1-16,-5 0-1 15,-11 4-1-15,0 6 3 0,-6 9 5 16,-6 11 4-16,1-1 2 16,-6-4-6-16,0-1 0 15,-6 1-6-15,1 4 1 16,-7 5-1-16,1 11 3 15,-6 4 2-15,0-9 2 16,1-6-4-16,-1-5 2 16,-6 1-5-16,7 4-1 15,-1 16-6-15,6-1-3 16,5-5 4-16,0-4 1 16,12-11 0-16,5-10-1 15,6-4-1-15,-1-5 0 16,7-6 2-16,-1-4 1 15,0-1-1-15,1-9 1 16,-1 0-2-16,6-5 2 0,0-1-4 16,0-9 0-16,-6-5 1 15,-11-5 0-15,-5-5-7 16,-6-6 0-16,-6-4-39 16,-11-5-14-16,-5-5-76 15,-1 0-32-15,-5 0-7 16</inkml:trace>
  <inkml:trace contextRef="#ctx0" brushRef="#br0" timeOffset="14436">5743 6693 280 0,'-28'-5'104'0,"28"0"-81"0,0 5 23 0,0 0 5 0,0 0-7 16,6 5-1-16,5 0-13 15,0 0-6-15,6 5-14 16,5 5 7-16,1 0 3 0,-1 5-2 16,0 5 0-16,1 9-6 15,-1 1-2-15,0 5-6 16,12 10-1-16,-6 4 1 15,0 6 2-15,0 4 6 16,-6 1 2-16,-5-5 6 16,-6-1 2-16,-11-9 0 15,-6-5 1-15,-10-6-7 16,-12 1 1-16,-17-5-4 0,-16 0 2 16,-7-10-6-1,-4 4-3-15,-1-9-3 0,6 0-3 16,6-5-15-1,10 0-7-15,7 5-49 0,10 0-19 16,6 5-116 0,11 9-78-16,1 1 122 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8:18.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3108 165 252 0,'-12'-35'93'0,"12"35"-72"0,-16-10 20 15,16 10 7-15,0 0-22 16,-6 10-4-16,0 10-2 16,1-5-1-16,5 20-10 15,0-5 10-15,0 19 4 0,0-9 2 16,0 25 0-16,0-11-1 16,5 46 0-16,-5-21-2 15,0 36 1-15,0-26-9 16,0 15-1-16,0-19-5 15,0 14-3-15,0-19-2 16,0 14-3-16,0-14 1 16,0-1-1-16,0-14-38 15,0-11-16-15,0-9-39 0,6-20-17 16,-6-5-16 0,6-25-42-16,-1 0 56 15</inkml:trace>
  <inkml:trace contextRef="#ctx0" brushRef="#br0" timeOffset="465">2940 180 312 0,'-17'-55'118'0,"23"31"-92"0,-1-11 15 16,1 25 2-16,11-5-15 16,5 0-1-16,12 5-12 15,5 0-2-15,5 5-7 16,12 10-2-16,11 10 2 0,12 15 1 16,-12 5 1-16,-11-5-2 15,16 24-1-15,-16-14-3 16,6 20-2-16,-12-11 5 15,6 21 1-15,-11-11 6 0,-1 46 5 16,-10-21 0-16,-1 21-1 16,-10-21 0-16,-12 10 3 0,0-14 4 15,-22 9 3 1,5-14-5-16,-27 9-2 16,5-14-7-16,-45 4-2 15,12-14-6-15,-29-5-1 16,18-11-6-16,-7-4 0 15,18-10-28-15,-1 0-9 16,12-5-40-16,5 0-16 16,12-1-37-16,16 1-17 15,0-5 12 1</inkml:trace>
  <inkml:trace contextRef="#ctx0" brushRef="#br0" timeOffset="1095">4622 975 252 0,'12'-35'96'0,"-12"35"-75"0,11-44 28 0,-6 29 6 16,1-5-12-16,-6 0 0 15,0-5-2-15,0 5-1 16,-6 0-22-16,-5 0 5 0,-11 6 1 16,-6-1-4-16,-17 5 1 15,0 10-6-15,1 10 1 16,5 0-9-16,-17 34-4 16,11-9-2-16,6 30 1 15,5-11-3-15,12 21 0 16,5-16-4-16,28 11 1 0,1-15 2 15,38 4 3-15,-11-14-2 16,22-10 0-16,-5-10 1 16,6-25 2-16,-17 0 3 15,16-20 2-15,-16-5 1 16,-12-20 2-16,-5 10 1 16,-17-44 3-16,-5-25-5 15,-6 34-3-15,0 15-3 16,-6 1-3-16,1 9-10 15,-1 5-4-15,1-4-31 16,-1 14-10-16,6 15-34 16,6 10-13-16,-1 10-19 15,1 10-7-15,11 5 17 16</inkml:trace>
  <inkml:trace contextRef="#ctx0" brushRef="#br0" timeOffset="1394">5288 593 340 0,'-17'-10'126'0,"11"20"-98"0,-11-1 14 0,6 1 0 0,0 10-20 16,0 10-2-16,-6 20-8 16,0 14 0-16,1-4-7 15,4-10 1-15,-10 19 1 0,11-9-3 16,-6 9-3-16,0-14-27 16,1 5-12-16,4-11-47 15,1-4-21-15,0 0-35 16</inkml:trace>
  <inkml:trace contextRef="#ctx0" brushRef="#br0" timeOffset="1925">5153 523 296 0,'0'-40'112'0,"6"30"-87"0,0-5 20 0,-6 15 1 16,5 0-13-16,1 0-4 16,5 5 0-16,0 5 4 15,0 10-18-15,1 5 3 0,-1 5 2 16,0 10-2-16,0 4 1 16,6 11-4-16,-6-10-1 15,0-6-8-15,6 16-4 16,-6-10 1-16,12-1 0 0,-1-4-4 15,0-5 1-15,-5-5 2 16,0-15 3-16,0 0 2 16,5-25 1-16,-5 0-7 0,5-30 0 15,6-20-12-15,11 1-5 16,-5-6-3 0,-1 6-1-16,1-1 6 0,-6 5 4 15,-6 11 6-15,12 4 2 16,-12 10-1-1,-5 10 0-15,5 10 2 16,0 15 0-16,1 15 9 16,-1 10 7-16,0 24 6 15,-10 31 4-15,10 14-7 16,0 1-3-16,-5-6-4 0,-6-9 0 16,1-11-6-16,-1-4-1 15,-6-6-20-15,1 1-9 16,-1-6-78-16,1-4-32 15,5-5-54 1</inkml:trace>
  <inkml:trace contextRef="#ctx0" brushRef="#br0" timeOffset="3797">28 3226 88 0,'-17'-10'35'0,"11"5"-27"0,1-5 22 0,5 10 8 16,0-5-5-16,5 0-2 15,12-5 5-15,0-10 1 16,11-5-19-16,11-4 5 0,17-11 4 0,22 0-4 16,17-5 1-16,22-9-7 15,-10-1 0-15,10-9-6 16,12-11-1-16,10-4-2 16,-5-1 2-16,-11 1-1 15,-16 14 0-15,-12 5-3 16,-6 6 1-16,-11 4 2 15,-11 5 2-15,-5 5 3 16,-6 1 2-16,-11 4-7 16,-6 5-3-16,-6 0-3 15,1 5 0-15,-1 1-2 16,1-1-1-16,-1 0 1 16,1 0 1-16,-6 5-1 15,-6 0-1-15,1 5-32 16,-7 6-16-16,-4-1-47 0,-7 5-19 15,-5 5-11 1</inkml:trace>
  <inkml:trace contextRef="#ctx0" brushRef="#br0" timeOffset="4188">1861 1427 180 0,'-11'-5'68'0,"11"0"-52"0,0 5 12 15,0 0 3-15,11 0-7 16,17 0-2-16,17 0-1 15,16 0 1-15,12 5-12 16,0 0-3-16,-1 0-3 0,1 5 0 16,5 5 0-16,0 10 0 0,-11 10 2 15,-16 14 3 1,-18 16 2-16,-21 5 8 16,-24 4 5-16,-16 1-11 15,-11 4-2-15,0 1-7 16,-6-1-1-16,-5-4-32 15,0-1-15-15,5 1-53 0,6-6-21 16,5-4 16 0</inkml:trace>
  <inkml:trace contextRef="#ctx0" brushRef="#br0" timeOffset="4855">195 6197 196 0,'11'-15'74'0,"1"-10"-58"0,21-24 29 0,-10 24 9 15,27-25-8-15,39-14-2 16,6-36-10-16,12-34-4 15,21-10-16-15,34-10 0 0,6-30 2 16,0-15-2-16,22 1 0 16,11-6-2-16,-11-10 0 15,-6 11 2-15,6 14 2 16,6-5-5-16,-28 5-1 0,-23 25-4 16,-22 25-1-16,-17 20 1 15,-11 14 3 1,-16 16-2-16,-12 15-2 0,-11 9 0 15,-12 10-1-15,-10 6-16 16,-6 9-4-16,-11 5-49 16,-1 10-21-16,-5 5-59 15</inkml:trace>
  <inkml:trace contextRef="#ctx0" brushRef="#br0" timeOffset="5223">2727 2640 140 0,'-39'-15'55'0,"34"10"-43"0,10-10 21 0,1 5 8 16,11-5-11-16,16-5-5 16,23-10-10-16,17-9-5 0,11-1-5 15,22 0 1-15,17 5 0 0,5 10-2 16,-5 11-3-16,-16 4 2 16,-18 10 2-16,-16 10 4 15,-17 19 2-15,-23 21 17 16,-16 15 8-16,-17 19-9 0,-22 1-4 15,-23-1-13-15,-11 15-6 0,0 11-6 16,0-1 1-16,11-5-59 16,12-9-24-16,11-6-46 31</inkml:trace>
  <inkml:trace contextRef="#ctx0" brushRef="#br0" timeOffset="27193">240 9139 64 0,'-6'10'27'0,"6"-10"-21"0,0-15 10 0,0 15 2 0,0 0 3 15,0 0 2-15,12-15-1 16,4-10 1-16,7 0 2 16,5-5 2-16,5 0-6 15,12 1 0-15,-6-1-12 16,11-5-1-16,1 0-1 0,5-4 1 16,-1-6 0-16,-4-10-2 15,-1-4 1-15,0-11-4 16,6 0 0-16,0 1 1 15,6-6 2-15,10 6 3 16,1-6 5-16,5-9-4 16,6-11 2-16,-6-4-5 15,-5 0 1-15,-6 4-1 16,0 1 3-16,0 4-3 16,6 1 1-16,11-10-3 15,5-11 0-15,1-4-3 0,-1 5 1 16,-11 4 0-16,1 6 3 15,-1-5 1-15,0-16 1 16,12-4 2-16,-1 5 1 16,0 10-1-16,-5 4-1 15,-5 1-1-15,-1-15 0 16,-11-6 0-16,0-4 0 16,0 5-4-16,0 5-1 15,6 4-1-15,-1-9-2 16,23-40 3-16,-5 15 0 15,-6 15 1-15,-12 20 0 0,-10 9 0 16,-12 6 2-16,-5-5-3 16,0-6 0-16,-1-9-1 15,7 5 1-15,5 10-2 16,5 4-1-16,1 6 1 16,5-11-1-16,5-9 0 15,-5 0 0-15,0 5 0 16,-5 14 2-16,-12 6-1 15,-11 4-1-15,-5 11 3 16,-6 4 0-16,-6 1 1 16,1 4 0-16,-7 0 2 15,1 6 3-15,-6-1-2 16,0 1-2-16,1 9-2 16,-1 5-3-16,0 5-2 15,0 6 1-15,-11 4 3 0,6 5 1 16,-1 5-4-16,7 5 1 15,-7 5-44-15,1 5-20 16,-1 0-87 0,1 5-60-16,0-5 86 15</inkml:trace>
  <inkml:trace contextRef="#ctx0" brushRef="#br0" timeOffset="28109">4091 2630 132 0,'0'5'52'0,"0"-5"-41"0,0 5 18 0,0-5 5 16,6 0 8-16,5-5 7 16,6-5-7-16,5-10-3 15,17-10-22-15,6-10-1 0,0-9 0 16,5 4-4-16,0 0-2 15,6 0-5-15,-11 6-2 16,-6-1 1-16,-11 5 0 0,6 0 2 16,-12 6 1-1,0-1 1-15,1 5 0 0,-6 5-4 16,-1 0-1-16,1 0 1 16,-6 5 0-16,0 0-2 15,1 6 1-15,-7-1 0 16,6 0 1-16,6 0-2 15,-6 5-2-15,-5 0 3 16,0 0 0-16,-1 0 1 16,1 5 0-16,-1-5-5 15,6 5-1-15,1 0 1 16,-1 0 2-16,0 0-2 16,0 0 0-16,6 5 1 15,0 0 0-15,-1 0 2 16,1 5 1-16,-6 0 3 15,17 5 1-15,-5 4-6 0,-1 6 0 16,0 0 1-16,6 5 1 16,0 5-4-16,0 4-1 15,-5 6 3-15,10 5 1 16,-10 0 0-16,-1-6-2 16,-5 1-2-16,-1-5 1 15,-4-5 3-15,-1-1 3 16,-6-9-2-16,1-5 0 15,0 0 1-15,-1-5 0 16,-5 0-2-16,0-5 1 16,0 0-2-16,0 0 2 15,0-6-11-15,0-4-2 0,0 0-68 16,-5 0-30-16,-18-4-40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2.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0 124 0,'-6'-10'46'0,"6"25"-35"0,-5 30 9 16,-1-5 5-16,6 19 14 15,-6 21 8-15,1 24-2 16,-1 45-1-16,1 20-24 16,-7 15 4-16,1 30 3 0,6-6-9 15,-1-19 0-15,6-20-8 16,0-15-4-16,6-15-6 16,-1-24 0-16,1-21-46 15,-1-24-20-15,1-21-34 16,0-24-47-16,5-15 51 15</inkml:trace>
  <inkml:trace contextRef="#ctx0" brushRef="#br0" timeOffset="186">4 1839 224 0,'-11'10'85'0,"11"-10"-66"0,16-5 21 0,-4 5 4 16,4-5-9-16,7 0-3 15,10-5-21-15,12-5-6 16,0-5-4-16,5-5-1 0,-5-5 2 16,-1-4-80-16,-5-1-37 15,-11 5 0 1</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1.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89 676 180 0,'-6'5'68'0,"0"5"-52"0,1 35 6 0,-1-10-1 16,1 9 2-16,-7 16 3 0,7 14-5 16,-1 16-2-16,1 19-11 15,-7 5-7-15,7-4-2 0,-1-11-6 16,1-14-3-16,-1-16-49 16,6-14-24-16,6-30-6 15</inkml:trace>
  <inkml:trace contextRef="#ctx0" brushRef="#br0" timeOffset="235">329 0 220 0,'0'-15'82'0,"-6"25"-64"0,1 20 4 0,5 5-1 15,-6 25 4-15,1 29 7 16,-1 40-11-16,-5 25-2 15,0 30-11-15,-6 30-3 16,6-1-1-16,-1-9-9 0,1-10-4 16,0-15-44-16,0-30-20 15,5-30-37 1,6-34-17-16,6-31 66 16</inkml:trace>
  <inkml:trace contextRef="#ctx0" brushRef="#br0" timeOffset="640">430 1625 124 0,'5'5'46'0,"1"10"-35"0,10 0 7 16,-10-5 4-16,11 0 2 16,5 0 3-16,6 0-8 15,11-5-1-15,0-5-11 16,1 0-2-16,-7-5 1 0,1-5-1 15,-6-10 0-15,-6-10-1 16,0-10 0-16,-5-9-5 16,-6-6 1-16,-11 0-18 15,-11 6-5-15,-6 9 4 16,-11 15 4-16,-5 15 9 16,-6 20 5-16,0 20 11 15,-1 24 5-15,7 11 10 16,5 5 7-16,11 4 7 0,6 1 5 15,11-6-12-15,11 1-7 0,6-6-14 16,11-4-5-16,0-10-4 16,5-11-2-1,1-14-4-15,5-20-2 16,0-15-44-16,0-19-18 16,0-16-35-1,1-15-32-15,-1-14 54 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9:57.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17 937 64 0,'-11'-5'24'0,"5"5"-18"0,6 0 11 15,0 0 6-15,0 0-1 16,0 0-1-16,6 0-3 15,-1 0-1-15,6 0-1 16,6 0 3-16,6 0-7 16,-1 0 1-16,0 0-8 15,1 0 1-15,5 0 1 0,0-5-1 16,-1 5-1-16,7 0 1 16,5-5 1-16,0 0-3 0,0 0-1 15,6 0-1 1,11 0 1-16,-6 0 0 0,1 0 3 15,-1 0 1-15,0 0 1 16,1 5-2-16,-1 0-1 16,-5 0-3-16,-1 0 1 15,1 0 0-15,0 0 3 16,-1 0-3-16,1 0 0 16,0 0-1-16,5-5-2 15,1 0 5-15,4 0 4 16,1 0-3-16,0 0-1 15,0 5 0-15,0 0-1 16,-6 0 0-16,1 0 2 16,-1 0 3-16,0 0 2 0,-5 0-3 15,0-5-3-15,-6 0-2 16,0 0-3-16,0 0 1 16,0 0 1-16,6 0-1 15,-6 0-1-15,0 5 3 16,0 0 2-16,6 0-2 15,0-5-2-15,-6 5 2 16,0 0 2-16,0 0-4 16,-5 0-3-16,-1 0 3 15,-5 0 1-15,0 0 0 16,6 0-2-16,-12 0 5 16,0 0 1-16,-5 0 0 15,5 0-1-15,-5 0-6 0,6 0-1 16,-7 0 1-16,7 0 2 15,-7 0 0-15,7 0 2 16,-6-5-2-16,5 5-1 16,-5 0 3-16,5-5 0 15,0 0 5-15,1 1 3 16,-1 4-6-16,6-5-3 16,0 0-1-16,-6 5-1 15,1-5 2-15,-1 5 1 16,1 0-1-16,-7 0-2 15,1 0 1-15,-6 0 1 16,0 0-12-16,1 0-6 16,-7 0-55-16,1 5-26 15</inkml:trace>
  <inkml:trace contextRef="#ctx0" brushRef="#br0" timeOffset="857">2655 405 72 0,'0'-10'27'0,"-5"10"-21"0,10-5 25 0,-5 5 12 0,0 0-8 16,0 0 0-16,0 0-14 16,0 0-5-16,0 5-9 15,6 0 4-15,-1 0 2 0,7 5-2 16,4 0-1-16,7 0-4 15,10 5 1-15,6 0-4 16,0 0 0-16,6-1-1 16,0 6 1-16,0-5-2 15,-1 0 2-15,-5 5-2 16,1-5-1-16,-7 0 1 16,1 0-1-16,-6 0 0 15,0 4 0-15,-6-4 0 16,-5 0 0-16,0 0 0 0,-1 0 0 15,1-5-3 1,-6 0 2-16,0 0 1 0,1 5 2 16,-7-5-3-16,1 0 0 15,-1-5 1-15,1 0 2 16,0 0-3-16,-1 0 0 16,-5 0 7-16,0 0 6 15,0-5 0-15,0 9 3 16,-5 1-6-16,-7 0-3 15,1 0-3-15,-6 0 0 16,-5 0-2-16,-6 5 2 16,-11 0-2-16,-11 5-1 15,-6 5 5-15,-6 4 1 16,1 6 0-16,-1 0-1 16,6 0-3-16,6 0-2 15,11-6 3-15,0 1 2 16,11-5-4-16,6 0-3 15,5-5-54-15,11 5-25 0,12-1-32 16</inkml:trace>
  <inkml:trace contextRef="#ctx0" brushRef="#br0" timeOffset="4008">4869 117 60 0,'5'-10'24'0,"-10"5"-18"0,-1-5 11 0,1 5 4 0,-1 0-7 16,0 0-3-16,-5 0-4 15,-6-5-2-15,-5 0-6 16,-6 0 1-16,-5 0 0 16,-7 5 2-16,-4 0 1 15,-7 0 3-15,1 0-3 16,0 5 0-16,0 0-1 16,-6 0 1-16,5 5 0 15,7-5 3-15,-1 5-3 16,0 0-2-16,6 0 0 15,0 5-1-15,0 0 0 16,5 0 0-16,1 0 0 16,-1 0 0-16,1 0 0 0,-1 0 0 15,1 0 2-15,-1 5 1 16,0 0 3-16,1 0 3 16,5-1-4-16,0 6-1 0,0 0-2 15,0 0-4 1,6 5 1-16,-1 0 3 0,1 0 1 15,5 4-4-15,1 1-1 16,-1 5 5-16,6 0 3 16,-1 0 1-16,1-6 3 15,6 6-5-15,-1 0-3 0,0 0 1 16,1-5 0-16,-1-1-4 16,6 1 1-16,0-5 0 15,0 5 2-15,0-10-1 16,0 0-1-16,0-1 1 15,0-4-1-15,0 0 0 16,0 0 0-16,0 0 0 16,0 0 2-16,0 0-3 15,0 0 0-15,6 0 10 16,-1 0 3-16,1 0-3 16,0-1-3-16,-1 6-1 15,1 0-1-15,5 0-2 16,0 0-2-16,6 0 3 15,0 0 2-15,5-5 4 16,0-1 2-16,6 1-1 16,0 0 1-16,6 0-6 15,-1 0-3-15,1 0 1 0,5 0 0 16,-5 0-1-16,5 0-2 16,0 0 1-16,0-5 1 15,0 0 1-15,0-1 1 16,0-4-2-16,6 0 1 15,0 0 4 1,5 0 4-16,6 0-6 0,6 0-3 16,5-5-1-16,-6 0-1 15,1 0 2-15,-1 5 1 16,-5-5-4-16,11 5 1 16,-5-5-2-16,-7 5 0 0,1 0 2 15,6 0 2-15,-1 0-1 16,6 0 2-16,0 0-4 15,1 0-2-15,-1-5 4 16,-6 5 3-16,1 0-3 16,-7 0-1-16,1-5-2 15,-5 5-2-15,5-5 5 16,-1 0 1-16,7 0 0 16,5 5-2-16,6-5 1 15,-1 0-1-15,1 0 0 0,-6 0 0 16,0 0 0-1,-5 0 0-15,-6 0 0 16,-1 0 2-16,7 0-1 16,16 0-1-16,0 0 1 0,6 0 1 15,0-5-1 1,-6 5-1-16,-5 0 1 0,-6 0-1 16,-5 0-3-16,-6 0 2 15,-1 0 1-15,7 5 2 16,5-5-3-16,0 0 0 15,6 5-1-15,5-5 0 16,-5 5 2-16,-1 0 2 16,-5-5 1-16,-5 5 1 15,-6-5-5-15,0 5 1 16,0-5-2-16,5 0 0 16,1 0 2-16,5 0 2 15,0 0-1-15,0 0-1 0,0 0 1 16,0 5-1-16,0-5 0 15,-5 0 2 1,-1 0-3-16,-5 0-2 0,5-5 4 16,1 0 1-16,5 0 0 15,6 0-2-15,-1 0 1 16,1 0-1-16,0 0 0 16,-6 5 0-16,-6-5 0 15,1 0 2-15,-6 0-1 16,-1 0 2-16,7 0-2 15,5 0-1-15,0 0-2 16,6 0-1-16,-1 0 4 16,1 0 1-16,-6-5-3 15,-5 5-1-15,-6-5 1 0,0 0 2 16,-1 0 0-16,1-4 2 16,6-1-2-16,10 0-1 15,7 0 1-15,5 0-1 16,-6 0 0-16,-6 5 2 15,-4-5-3-15,-7 5 0 16,-5 0 3-16,-6-5 1 16,1 0-1-16,-1-4-2 15,0-1 7-15,0 0 5 16,6-5-4-16,6 0 0 16,-1 0-2-16,1 0-1 15,-6 1-3-15,0 4-2 16,-12 0 3-16,-5 0 0 0,-5-5 5 15,-6 0 3-15,0 0-4 16,-6-4 1-16,-5-6-3 16,-6 5 0-16,0-5-1 15,-5 1 0-15,-6-1-2 16,-11 0-2-16,-6 0 3 16,-5-5 0-16,-12 1-4 15,-22-1-1-15,-11 5 3 16,-17 5 3-16,0 6-6 15,1 4 0-15,-1 0 0 16,-6-5 1-16,-16 0-2 16,-17 5 2-16,-5 5 1 15,5 5 2-15,-6 0-3 16,1-4-2-16,-18-1 4 0,-10 10 1 16,10 0 0-16,7 0-2 15,-1-5-2-15,-11 0-1 16,-6 5 2-16,12 5 2 15,11 0 0-15,5-5 2 16,-10-5-4-16,-7 5-2 16,-5 5 4-16,17 0 1 15,6-5-3-15,-7 0 1 16,-15 0 2-16,-7 5 1 16,17 0-4-16,6 0 1 15,-6-5-2-15,-5 0-2 16,-6 5 5-16,6 0 3 15,11 5-3-15,5-5-3 0,-11-5 1 16,-11 5 2-16,6 5 0 16,16 0 2-16,7-5-4 15,4 0-2-15,-10 0 4 16,-7 0 1-16,1 5-3 16,11 0 1-16,11 0 0 15,6-5 0-15,-6 0-3 16,-5 5 2-16,0 0 1 15,11 5 2-15,5 0-21 16,11 5-7-16,1-5-42 16,-6 5-17-16,-22 4-39 15</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0:37.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0 869 60 0,'11'-5'24'0,"-5"0"-18"0,10 0 7 0,-10 5 3 16,5 0-4-16,0-5 1 15,6 5-10-15,0 0-2 16,5 0 1-16,1-5 3 16,5 0-2-16,0 0 0 15,5 0 1-15,6-4 2 16,17 4 1-16,0 0 1 0,0 0-7 15,5 0 0-15,-5 0 1 16,0 5 3-16,0 0-2 16,-6 5 0-16,-5 0-1 15,0 0-2-15,0-5-2 16,-1 0 1-16,7-5 7 16,-1 0 4-16,6 0-1 15,5-5 0-15,1 5-5 16,-6 0-1-16,0 0-1 15,-1 0-2-15,-4 5 1 0,-7 0-1 16,-4 5 0-16,-1 0 0 16,0 0 0-16,-6 0 0 15,1 0 0-15,-1-5 0 16,1 0 2-16,-6 0-1 16,5-5-1-16,1 0 1 0,0 5-1 15,-1-5-3-15,6 5 2 16,0 0 3-16,0 0 1 15,1 0-4-15,-1 5 1 16,5 0 0-16,1 0 2 16,-6 0-1-16,0 0-1 15,-5 0 1-15,-1 0-1 16,7-5 0-16,-7 5 2 16,1-5-3-16,-6 0 0 15,0 0 1-15,0 0 2 16,-1-5-1-16,1 0 2 15,0 0-2-15,0 5 2 0,-5 0 0 16,-1-5 1-16,0 5-5 16,1 0-1-16,-1 0 3 15,0 0 1-15,1-5 8 16,-1 5 4-16,1-5-7 16,-1 5-4-16,0 0 0 15,1 0 0-15,-7 0-21 16,-4 5-8-16,-7 5-53 15</inkml:trace>
  <inkml:trace contextRef="#ctx0" brushRef="#br0" timeOffset="765">2376 511 52 0,'5'0'22'0,"-5"0"-18"0,11 0 24 15,-5 0 9-15,-1 0-13 16,1 0-5-16,11 5-8 16,0 0-2-16,5 5-5 15,6 0-1-15,11 0-3 16,6 0-1-16,5 0 1 16,6 0 0-16,0 10 2 0,0-5-3 0,5 0-2 15,-5 0 6-15,-6 4 3 16,-5 1-3-16,-6 0 0 15,-5-5-1 1,-1 0-2-16,-5 0 1 0,-5 0-1 16,-1-5 2-16,-5 0 3 15,0 0 2-15,-6 0 1 16,0-5 0-16,-5 0 0 16,-1 0-2-16,1-1 1 15,-1 6-4-15,-5 0-2 16,0 5 0-16,-5 5-1 15,-6 5 0-15,-1 5 2 16,-4 0-1-16,-7 4-1 16,-10 1 7-16,-6 0 3 15,-12 0-1-15,1-1 0 0,-6 1-5 16,0 0-3-16,0-5 0 16,6 0-1-16,5-5 2 15,6-1 3-15,11 1 0 16,6 0 0-16,5 0-65 15,6 0-62 1,11 5 30-16</inkml:trace>
  <inkml:trace contextRef="#ctx0" brushRef="#br0" timeOffset="6424">4528 74 80 0,'5'-20'30'0,"-5"10"-24"0,0 0 15 0,-5 5 6 0,-1 1-11 16,0-1-3-16,-5 0-6 15,0 0-2-15,-6 0-6 16,-5 0-1-16,-6 5-2 16,0 0 3-16,-6 5 0 15,-5 0 3-15,-5 5-1 16,-1-1-1-16,0 6 1 16,0 0-1-16,1 0 0 15,-1 5 2-15,-5 0-1 16,5-5-1-16,0 5-2 15,6 0 1-15,-6-1 1 0,1 1 2 0,-1 5-3 16,0 0 0-16,1 0 3 16,4 0 1-16,1 0 1 15,6 4 0-15,-1 1-5 16,1 0 1 0,5 0 0-16,0 0 2 15,5-1 1-15,1-4-1 0,0 0 1 16,5 0 2-16,0 5 4 15,0-5-4-15,1 4-3 16,4 1-1-16,1 0 1 16,0 0-1-16,0 0-1 15,5 0-2-15,1-6-1 16,-1 6 2-16,6 0 2 16,0 0 2-16,6 0 1 15,-1-1-2-15,1 1 1 0,5 0-2 16,0 0 2-16,0 0 11 15,6-6 8-15,0 1-9 16,5 0-2-16,1-5-7 16,5 0-1-16,5 0-3 15,6-5-3-15,0 0 4 16,6-5 3-16,6-1 3 16,4 1 3-16,1 5 1 15,0 0 1-15,-5-5-6 16,4 0-2-16,1-5-4 15,0 0-1-15,11-5 3 16,6 5 1-16,5-5-1 16,6 5 1-16,0 0-2 0,-6 5 2 15,-5 0 0-15,-6-5 3 16,0-5-3-16,0 0-2 16,6 0 0-16,5 0-1 15,6 0 8-15,0 0 7 16,0 5-7-16,-6 0-2 15,0 0-2-15,0-5 0 16,1-5 0-16,10 0 2 16,0 0-3-16,6 0-2 15,0 5 4-15,-5 0 1 16,-6 5-5-16,16-5-2 16,-5 0 0-16,0-5 0 15,12 0 1-15,-1 0 0 16,0 5 0-16,-5 0 2 0,-6 0 1 15,-6 0 1-15,1-5-2 16,5 0-2-16,11 0 5 16,0 0 1-16,0 5 4 15,-5 0 4-15,-12 5-8 16,-5-5-3-16,6-5-2 16,5 0-1-16,11 0 0 15,6 0 2-15,-6 5-3 16,-11 0 0-16,0 0 1 15,-17 0 0-15,6-5 0 16,0 0 0-16,5 0 0 16,6 0 0-16,-5 5 0 15,-6 0 2-15,-6 5-1 16,-11 0-1-16,-6 0-2 0,-5-5 1 16,0 0 1-16,6-5 2 15,5 0-1-15,5 5-1 16,7-5 3-16,-1 5 0 15,0 0-1-15,-5 5-2 16,-6 0 1-16,0-5 1 16,-6 0-1-16,7-5-1 15,4 0 1-15,6 0 1 16,6 0-1-16,6 5-1 16,-6 0 1-16,-6 0 1 15,-5 0-1-15,-6 0-1 16,0 0 1-16,-6 0-1 0,6 0-3 15,6-5 2-15,5 5 1 16,0 0 0-16,1 0 2 16,-7 0 1-16,-5 5-1 15,0 0 1-15,-5-5-4 16,-1 0 0-16,1 0 1 16,5-5 2-16,6 5-3 15,5 0-2-15,0-5 2 16,-5 5 2-16,-6 0 0 15,-6 0-1-15,-5 5 1 16,-5-5 1-16,-7 0-3 16,-5 0 0-16,1 0 1 15,-1-5 2-15,-6 0-1 16,1 0-1-16,-1 0 16 0,7-5 6 16,-1 1-10-16,5-1-5 15,1 0-4-15,0 5-3 16,0 0 3-16,5-5 0 15,0 0-1-15,-5 0-2 16,0 0-2-16,-1 0-1 16,-5 0 2-16,-5 0 2 15,-1 0 0-15,1 0-1 16,0 0 1-16,-6 0 1 16,-1-4-3-16,1 4 0 15,0-5 1-15,0 0 2 16,0 0-1-16,0 0 2 15,0 0-2-15,0-5-1 0,0-5 3 16,0 1 0-16,-6-1-1 16,6 0 1-16,-5 0-4 15,-1 0 0-15,-5 0-1 16,-6 5 0-16,0 1 4 16,0-1 1-16,-5 5-1 15,-6 0-2-15,0 0 1 16,0 0 1-16,-11 0-3 15,0 0 0-15,-6 5-1 16,-6 0-2-16,1 0 5 16,-6 0 1-16,-11 1-5 15,0-1-2-15,-6 0 2 16,0 0 3-16,-5 0 1 0,0 0 2 16,-6-10-4-16,-11 5 0 15,-11 0 3-15,-17 0 1 16,-6-5-6-16,0 5-2 15,1-4 4-15,5-1 5 16,-6 0-7-16,-22 0 1 16,-5 0 0-16,-1 0 3 15,6 5 0-15,0-5-1 16,-11 1-2-16,-17-1 1 16,0 5 1-16,11 0 2 15,6-5-1-15,-11 0-1 16,-17 0 1-16,5 5-1 0,17 0 0 15,-5-4 0-15,0-1 0 16,-17 0 2-16,0 10-3 16,16 0 0-16,6-5 1 15,-10-5 0-15,-13 5-3 16,7 5 2-16,11 5 1 16,10-5 0-16,1 0 0 15,-11 1 0-15,-6 4 0 16,11 5 0-16,17 0 0 15,6-5 0-15,-6 0 0 16,-11 0 2-16,-6 5-3 16,11 10 0-16,12 0 1 15,0-10 0-15,-6 0 0 16,-11 5 0-16,-1 4-3 16,12 1 2-16,12 5 1 0,4-5 2 15,7-5-1-15,-18 0-1 16,-5 5-2-16,-11 0 1 15,11 5 1-15,6 0 2 16,-6-5-1-16,-6 5 2 16,1 0-4-16,-1 0 0 15,17-1-1-15,12 1 0 16,10 0 2-16,12-5 0 16,0 0 0-16,-6 0 2 15,0 0-3-15,0-5 0 16,1 5 3-16,4-5 1 15,12-5-19-15,6 0-7 16,16 0-32-16,6 0-15 0,5 0-51 16,1 15-45-1,-1-15 63-15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0:39.9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1033 52 0,'5'-5'19'0,"1"10"-15"0,-1 0 21 0,1 0 11 16,0-5-10-16,5 0-5 15,6 4-4-15,-1 1-1 16,7-5-2-16,-1 0-1 16,6 0-3-16,0 0-1 15,11 0-5-15,0 0 4 0,6-5 2 16,5 5-1-16,1-4 2 16,-1 4-2-16,6 0 0 15,-6 0 3-15,0 0 3 16,1-5-8-16,-7 5-2 15,1-5-3-15,5 0 1 16,1 0 0-16,5 0 3 16,5 0-5-16,6-5-1 15,0 0 0-15,0 5 2 16,0 0-1-16,-5 0 2 16,-6 0-4-16,0 0-2 15,0 0 2-15,-6 0 2 0,0 0 0 16,6 0 2-16,0 0-2 15,5 0 2-15,1 0-2 16,-1 0 2-16,1 0-2 16,-1 0 2-16,1 5-2 15,-6-5-1-15,-6 0 1 16,6 5-1-16,-11 0 0 16,-1-5 0-16,1 0 0 15,0 5 0-15,0-5 2 16,-1 0 1-16,7 1 7 15,-1-1 6-15,-5 5-6 0,-1-5-3 16,7 5-4-16,-7 0 0 16,1 0 2-16,-6-5 4 15,0 5-4-15,-5 0-3 16,-6 0 1-16,-6 0 0 16,1 0-4-16,-7 0 1 15,1-5 2-15,-6 5 3 16,-5 0-15-16,0-5-6 15,-6 0-63-15,-6 5-25 16,-11 5 0 0</inkml:trace>
  <inkml:trace contextRef="#ctx0" brushRef="#br0" timeOffset="571">2722 501 84 0,'-17'-20'33'0,"17"20"-26"0,0 0 7 0,0 0 1 16,0 0 11-16,0 0 9 16,6 0-6-16,5 5-2 15,6 0-11-15,11 5-5 16,0 0-6-16,5 0-4 0,1 5 0 16,-1 0 1-16,1 4 3 15,-6 1-4-15,5 0-3 16,-5 0 3-16,0 0 1 15,0 5-3-15,0 0-1 16,-6 0 3-16,1-6 3 16,-1 6-3-16,-5 0-3 15,-6-5 3-15,0 5 3 16,0-5 3-16,-5 5 3 16,0-1-3-16,-6 1-2 0,-6 5 0 15,-5 0-1-15,-6 5 9 16,0-1 3-16,-5-4-3 15,-12 0-3-15,-5-5-5 16,-5 0-2-16,-1 0 1 16,0-1 0-16,0 6 0 15,1-5 0-15,4 5-7 16,7 0 0-16,5-1-76 16,6 6-72-1,5-10 39-15</inkml:trace>
  <inkml:trace contextRef="#ctx0" brushRef="#br0" timeOffset="6918">4650 203 48 0,'0'-10'19'0,"0"15"-15"0,0-5-1 16,0 0-1-16,-11 0-2 16,0 0 0-16,-6 0 8 15,-5 0 7-15,-12-5 2 0,-5 0 1 16,-11 5-7-16,-6 0-2 15,-5 5-3-15,-7 0 1 16,1 5-6-16,-5 0-1 16,5 0 2-16,5 0 1 15,1 0 3-15,-1 4 3 16,1-4-4-16,-6 5-3 16,0 0 3-16,5 5 1 15,1-5-2-15,5 5-1 16,5 0-1-16,1 0-2 15,5-1 1-15,6 6-1 0,6 0 0 16,-1 10 2-16,6 0 1 16,0-1-4-16,0 1 1 0,6 0 6 15,0 0 4-15,5 0-3 16,0-1-2-16,6 1-2 16,0 0-3-16,5 0 1 15,6-5 1-15,0-1-1 16,6 6-1-16,-1 0 5 15,6-5 4-15,1 0 6 16,4-6 5-16,12 1-8 16,0-5-2-16,11 0-2 15,6-5 2-15,11 0-3 16,5 5-2-16,7 0-2 16,-1-1 0-16,0 1 0 15,0 0 3-15,0-5-1 0,0-5 2 16,6-5 7-16,5 0 3 15,11-5-6-15,6 5-4 16,6 0-4-16,-12 0 0 16,-5 0-4-16,0-5 0 15,0-5 1-15,11 0 2 16,0 0 1-16,6 5 3 16,-1 0-5-16,-5 5-3 15,-11 0 1-15,0-5 2 16,5-5 2-16,6 0 1 15,6 0 6-15,0 0 6 16,-1 5-8-16,-5 5-2 16,-11 0-4-16,0-5 1 15,0 0-4-15,5 0-2 0,12 0 4 16,-6 0 1-16,0 0-3 16,-6 5-1-16,-5 0 3 15,0 0 3-15,-6-5-3 16,6 0-3-16,6 0-2 15,5 0 3-15,0 0 2 16,0 5 2-16,-6 5-1 16,-5-5 1-16,0-5-4 15,22 0 0-15,6-5 1 16,5 5 0-16,1 0-3 16,-7 10 2-16,-10 0 3 15,0-5 1-15,-6-5-1 16,11-5-2-16,6 0 1 15,-1 5-1-15,1 5 0 16,-11 0 0-16,-12 0 0 0,-5-5 0 16,6-5 0-16,10 0 0 15,6 0 0-15,6 5 2 16,-6 5-3-16,-11 0 0 16,-11-5-1-16,0 0 0 15,0-5 2-15,5 0 2 16,6 0-3-16,6 5 0 15,-6 0 3-15,-11 5 1 16,-6 0-4-16,-5 0 1 16,-6-5 0-16,0-5 2 15,0 0-1-15,11-5 2 0,6 5-4 16,6 0 0-16,-1 5 1 16,-5 0 0-16,-6 0-3 15,-5 0 2-15,-6 0 1 16,6-5 2-16,5 0-3 15,11 0-2-15,6 0 4 16,0 5 1-16,-5 0 0 16,-6 0 1-16,-12 0-2 15,1-5-1-15,11 0 1 16,0 0-1-16,5 0 0 16,0 0 2-16,1 5-1 15,-6 0-1-15,-6 0 1 16,-11 0 1-16,0 0-1 15,0-5-1-15,0-5 3 16,6 0 0-16,0 0-1 0,-1 5 1 16,7 0 0-16,-7 0 3 15,-5 0-1-15,-5 5 2 16,-6 0-4-16,0-5-2 16,-6 0 0-16,-5 0 1 15,-1 1-1-15,1-6-1 16,0 5 1-16,5-5-1 15,0 5 0-15,-5-5 2 16,0 0-1-16,5 0-1 16,-5 0 3-16,0-5 2 15,-6 0-4-15,5 0-3 16,-10-5 3-16,0-4 3 0,-7 4 10 16,-4-5 5-16,-6 5-7 15,-1-5-4-15,-4-5-8 16,-7-5 0-16,1 1 0 15,-6-1 2-15,0 0-3 16,-6 0 0-16,-5 1 1 16,-6 4 0-16,-5 0 0 15,-12 0 0-15,-10 5-3 16,-12 5 2-16,-17 1 3 16,0 4 3-16,1 0-4 15,-1 5-3-15,0-5-2 16,-5-5 3-16,-11 0 0 15,-12 5 1-15,-16 0 0 16,5 5 0-16,6 0 0 0,-1-4 2 16,-4-1-1-16,-12 0 2 15,-11-5-4-15,-1 0-2 16,12 5 4-16,0-5 1 16,-5 0 0-16,-23 0-2 15,0 1-2-15,11-1-1 16,0 0 2-16,-22 5 0 15,-16 0 1-15,4 5 0 16,12-5 2-16,-11 0 1 16,-23 0-4-16,12 5-1 15,10 0 1-15,-27 1 0 16,-11 4 1-16,16 0 0 16,1 0 0-16,-18 0 0 0,-5 0 0 15,22 0 2-15,1-5-1 16,-18 5-1-16,12 0-2 15,17 0 1-15,5 0 3 16,-22 0 1-16,11 5-4 16,16 0 1-16,7-5 0 15,-7 0 0-15,1 5 0 16,17 5 0-16,16-5-3 16,11 5 2-16,6-5-1 15,-11 5 0-15,0 0 4 16,5 0 1-16,12 5-1 15,5 0 1-15,6 0-4 16,-11 0 0-16,-12 0-1 16,0 4 0-16,12 1 2 0,16-5 2 15,12 5-3-15,0 0 0 16,-1 0 1-16,1 0 0 16,-6 5 0-16,0 0 2 15,0 0-3-15,11-1 0 16,0 1 1-16,17 0 0 15,5-5 0-15,6 0 0 16,12-5 0-16,-1-10 2 16,6 5-50-16,0 0-19 15,-12 5-55 1,-16 5-61-16,0 5 63 0</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0.6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0 136 0,'-28'35'52'0,"23"14"-41"0,5 46 11 15,-6-41 3-15,1 46 6 16,-1 34 3-16,6 15-10 16,0 25-4-16,0 20-11 15,-6-6-6-15,6-4-2 0,-5 0 1 16,-1 5 1-16,1-30-4 15,5-25 1-15,0-20-40 16,0-19-15-16,0-26-37 16</inkml:trace>
  <inkml:trace contextRef="#ctx0" brushRef="#br0" timeOffset="334">313 1997 64 0,'-6'-44'24'0,"-5"34"-18"0,-6 5 24 0,6 10 10 16,-6 9-14-16,-5 16-4 15,-12 20-10-15,1 25 0 16,5 14 10-16,0 10 6 15,11 11-14-15,11-1-4 0,12-10-2 0,11-19-2 16,5-21 1-16,0-29 13 16,6-30 7-16,6-25 4 0,0-14 1 15,-7-11-13 1,-10-10-4-16,-6-4-7 16,-11-11-3-16,-5-4-13 15,-6 4-5-15,-1 11-34 16,1 9-12-16,6 10-26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88 0,'-6'5'33'0,"1"5"-26"0,-1 10 9 0,6-10 5 0,0 15-1 16,-6-5 3-16,6 0 0 16,0-1 1-16,0 1-9 15,0-5-4-15,6 0-6 16,0-5 1-16,-1-10 0 0,1-5 0 16,-1-10 1-16,1-5-4 15,0-9 0-15,-6-1 1 16,0 5 2-16,-6-5 6 15,0 10 4-15,1 5-4 16,-1 5 1-16,1 5-6 16,-1 5-2-16,6 0-9 15,0 0-5-15,0 0-57 16,0 0-66-16,6 0 29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5.3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17 44 0,'5'-20'16'0,"-5"20"-12"0,6 0 9 0,-6 10 7 15,0 10 6 1,0 19 5-16,0 16-6 16,-6 20-3-16,1 9-4 15,-6 20-1-15,-1 21-7 16,-4 9-4-16,-1-5-3 16,0-5-3-16,6-10 1 0,0-9-19 0,-6-6-5 15,11-19-42 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41.2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1823 158 44 0,'-34'-14'19'0,"18"9"-15"0,-7-5 1 0,12 5 0 16,-6-5-3-16,-11-5 1 15,-5 0 4-15,-12-5 6 16,-11 0 6-16,-5 0 3 0,-6 5-7 15,-6 10-2-15,-22 5-7 16,-6 10-4-16,-5 10 1 16,-6 5 0-16,6 15 1 15,5 5 2-15,1 14-1 16,-1 6 0-16,1 19-3 16,-1 26-2-16,12 9-2 15,10 10 1-15,12 15-1 16,17 15 0-16,16 0 2 15,18 0 2-15,16-5 1 16,16 15 3-16,23 5-1 16,17 0 0-16,11-10-3 15,12-10-2-15,21-10 1 0,34-10-1 16,23-20 0-16,5-9 0 0,28-31 0 16,23-19 0-16,5-30 0 15,16-25 0-15,7-20 2 16,-12-25 1-16,0-15 1 15,-11-19-2-15,-22-15 1 16,-29-21 0-16,-27-9 3 16,-6-35 10-16,-44-10 5 15,-46-5 4-15,-32 0 4 16,-46 5 0-16,-50 5 2 16,-28 15-4-16,-16 10 1 15,-17 15-14-15,-18 20-3 16,-4 24-16-16,5 26-4 0,11 19-58 15,0 15-25-15,0 15-17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12.7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1885 137 32 0,'0'-10'13'0,"-6"10"-10"0,0-5 4 16,1 5 0-16,-1-5 1 15,-5 0 0-15,0 0-4 16,0-5-1-16,-6 0 1 16,-5 0 0-16,-1 0 0 15,1 0 0-15,-6 1-5 16,-6-1 1-16,1 0 2 16,-6 5 1-16,0 0-4 15,-12 0 1-15,7 0 0 16,4 5 2-16,-4 0-1 15,-1 0 2-15,0 5-2 16,1 0 2-16,-1 0-2 16,0-5-1-16,0 5 3 0,1 0 0 15,-7 0-4-15,1 0 1 16,-6 5 0-16,0-1 2 16,0 1-1-16,0 5-1 15,6 0 1-15,5 0-1 16,1 0-3-16,-1 5 2 15,6 0 1-15,5 0 2 16,1 0-1-16,-6-1 2 16,0 6-2-16,-1 0-1 15,1 5 1-15,0 5 1 16,0-1-1-16,0 6-1 0,0 0 1 16,5 5 1-16,6-1-1 15,0 1 2-15,6-5-2 16,5-5-1-16,6-1 3 15,5-4 2-15,1 0 0 16,5-5 0-16,5 0 1 16,1-5 3-16,5-1-4 15,6 1-3-15,5 0 3 16,6 5 1-16,11 0 2 16,0 0 2-16,6 0-3 15,0-1 1-15,0-4-1 16,-1 0 3-16,1 0-5 15,5-5-3-15,6 0-1 0,11 0 1 16,12 0 3-16,-1 0-4 16,0 4-3-16,0 6 5 0,-5-5 3 15,0-5-8-15,-1 0-3 16,12 0 7-16,6-5 5 16,5 0 1-16,5 5 3 15,1-5-4-15,-12 5 1 16,-5-1-5-16,-6 1-2 15,6-5 2-15,6 0 2 16,5 0-4-16,5 0-3 16,-5 0-2-16,0 0 3 15,-5 0 6-15,-1-5 7 16,6 0-4-16,12 0-2 16,4 0-3-16,29 5 0 0,-17 0-4 15,-11 5 0-15,-6-5-1 16,11-1-2-16,18 1 5 15,-1-5 3-15,-11 5-6 16,-11 0 0-16,-1-5 2 16,7 0 4-16,10 0-1 15,12 0-2-15,-11 5 0 16,-12 0 1-16,-5-5-1 16,0-5-1-16,11 0 1 15,0 0-1-15,-6 5 2 16,-11 0 3-16,-5 0 4 15,-6 0 2-15,-6-5-8 16,6 0-1-16,6 0 0 16,5 0 1-16,-5 0-4 0,-6 5 1 15,-11 0 0-15,-6 0 2 16,-6-5-1-16,7-5-1 16,-1 0 5-16,6 5 4 15,5-5-3-15,-5 5 2 16,0 0-5-16,-11 5 0 15,-6-5-3-15,0 5-1 16,-6-5 1-16,-5-5 0 16,6 0 0-16,5 0 2 15,0 0-1-15,5 0 2 16,7 0-7-16,-7 5 1 16,-5 0 3-16,1 0 4 0,-7 0-1 15,-5 0 0-15,0 0-1 16,0-5-2-1,0 0 3-15,5-5 0 0,6 5-1 16,0-5-2-16,0 5 5 16,0-5 1-16,1 0 0 15,-7 0-1-15,-5 0-3 16,0 1-2-16,-6-1 3 16,-5-5 0-16,-6 0-1 15,0 0-2-15,0-5 3 16,-5 0 0-16,-1 0 3 15,1-5 3-15,-6-4 2 16,0-1 3-16,0-5-9 16,-6 0-3-16,0-5-2 0,1 6 2 15,-6-1-1 1,-1 0-1-16,-5 5 1 16,-5 0 1-16,-6 6-1 0,0 4 2 15,-6 0-4-15,1 0 0 16,-6 0 1-16,-6 5 2 15,-5 0-1-15,-1 0-1 16,-5 1-2-16,-5-1-1 16,-1 0 2-16,1 0 2 15,-1-5 0-15,1 0-1 16,-7-5-2-16,1 5 1 16,-5 0 1-16,-7 1 0 15,-10-1 2-15,-12 0 1 0,-5 5-4 16,-6 0-1-16,0 0 1 15,6 0 0-15,5-5 1 16,1 0 2-16,-12 1-3 16,-11-1 0-16,-11 0 1 15,-1 5 0-15,7 5 0 16,-1 0 0-16,17 0 0 16,-5-5 0-16,-6 0 2 15,-11 5 1-15,-6 0-4 16,0 0 1-16,6 6-2 15,5-6 0-15,1-5 2 16,-12 0 0-16,-11 0 0 16,-6 5 0-16,17 5 0 15,6 0 2-15,6-5-6 16,-1 0 1-16,-11 0 3 0,-5 0 2 16,-6 5 0-16,17 5-2 15,5 0 1-15,6-10 1 16,-6 0-1-16,-10 0-1 15,-7 1-2-15,1 4-1 16,5 5 4-16,11-5 1 16,1-5-3-16,-1 0 1 15,-11 0-2-15,-5 0 0 16,-6 5 2-16,11 5 2 16,6 0-1-16,5-5-1 15,1 0 1-15,-18 0-1 16,7 0 0-16,-1 5 2 0,6 0-1 15,5 0-1-15,6-5-2 16,0-5 1-16,-17 5-1 16,-11 0 0-16,-5 5 2 15,-1 5 2-15,12-5-1 16,-12 0 2-16,-11 0-2 16,1 5 2-16,4 0-4 15,12 0-2-15,17-5 2 16,6 0 0-16,-7 0-19 15,1 0-7-15,-6 10-32 16,6 5-13-16,0 10-44 16</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19.6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1990 213 28 0,'-16'-10'11'0,"-1"5"-9"0,-17 0 4 0,18 5 4 0,-7 0-4 16,-5 0 2-1,0 0-5-15,-5 0 0 0,-6 0-1 16,-6 0 1-16,0 0 4 15,-11 5 6-15,-5 5-5 16,-12 0-2-16,0 10-3 16,1 5-3-16,-1 0-2 15,-5 0 1-15,0-1 1 16,-1-4 0-16,-4 0 4 16,-1-5 2-16,-6 0 9 15,1 0 2-15,5 0-6 16,11 5-4-16,1 0-4 15,10-1-3-15,1 1-2 16,10 0 1-16,1 5-1 16,5 0-2-16,6 0 3 15,0 5 0-15,6-1 1 0,5 1 0 16,11 5-3-16,0 5 0 16,11-1 4-16,6 1 1 15,6 0 6-15,5 0 3 16,0 4-2-16,6-4 2 15,6-5-4-15,4 0 1 16,7-5-5-16,0-6 0 16,10 1-1-16,18-5-2 0,27 10 3 15,6-5 0-15,6 0 3 16,-6-1 6-16,0-9 2 16,0-5-1-16,11 0 2 15,6 0-6-15,5 0-3 0,6 10-1 16,-11-5-1-16,-6-5-2 15,12 0-2-15,16-5 1 16,0 5-1-16,-11 0 0 16,-6 0 2-16,-5-6 1 15,0-4 1-15,5 0 4 16,6 0 5-16,0 0-5 16,-5 5-2-16,-12 0-3 15,6-10-3-15,11 0 3 16,16 1 2-16,-4 4-4 15,-13 4-3-15,-10 1 1 16,0-5 2-16,11-5 0 16,6 1-1-16,-1 4-2 15,-5 4 1-15,-11 1 3 16,-11-5 1-16,-1 0-1 0,12-5 1 16,5 1 0-16,1 4 1 15,-12 4 0-15,-5 6 2 16,-6-5-3-16,-6 0 0 15,6-5-1-15,11 5 1 16,6 0-2-16,-6 0-1 16,-5 5 3-16,-12 0 0 15,-5-5-4-15,0-5 1 16,11-5 4-16,11 0 5 16,0 0-1-16,1 0 1 15,-12 5-5-15,-11 0-3 16,-6-5 0-16,-6 0-1 0,1-5 2 15,5 0 1-15,1 0-1 16,4 1 1-16,7-1-4 16,-6 0 0-16,-12 5 3 15,-4 0 3-15,-1-5-2 16,-6 0-2-16,-5-5 2 16,5-5 0-16,7 5-1 15,-1-5-2-15,5 5 1 16,-5 0 1-16,0 1-1 15,-5 4 2-15,-6 0-2 16,-11 0 2-16,-6 0-2 16,0 0 2-16,-6-5-2 15,-5 5 2-15,-5-5-2 16,-1 0-1-16,-5-5 5 0,0 0 1 16,-1 1-2-16,-5-6-1 15,-5 0 1-15,0 0 0 16,-1-5-2-16,1 0 1 15,-1 1-2-15,1-1 2 16,0 0-2-16,-6-5-1 16,0 0 1-16,0 1-1 15,0 4 0-15,0 0 2 16,0 0-1-16,-6 0 2 16,-5 6-2-16,0-1 2 15,-1 0-4-15,-4 0-2 16,-7 0 2-16,1 0 0 15,-6 1 1-15,-5-1 0 0,-7 0-3 16,-10 5 2-16,-6 0 1 16,-11 0 2-16,-6 0-3 15,1 0 0-15,-1 6 3 16,0-6 1-16,1 0-4 16,-12 0 1-16,-11 0-2 15,-11 0 0-15,-1 0 2 16,7 5 0-16,-1 0 0 15,12 1 2-15,-1-1-1 16,-5 0-1-16,-5 5 1 16,-12 0-1-16,0 5-3 15,12 0 2-15,5 0 1 16,-1 5 2-16,-4-5-3 16,-12 5 0-16,-5-5 1 15,-1 5 2-15,6-5-3 0,6 0 0 16,6 0 1-16,-18 0 2 15,-5 0-3-15,-11 0 0 16,17 5 1-16,11 0 2 16,-1-5-3-16,-4 0 0 15,-12 0 1-15,-6 5 0 16,0 0 0-16,12 0 0 16,5-5 0-16,-5-5 0 15,-6 0 0-15,-11 6 2 16,5 4-3-16,12 0 0 15,11 0-1-15,5 0 0 16,-11 0 2-16,-5 0 2 0,-1 4-1 16,1 6 2-16,11 5-4 15,5-5 0-15,6 0-1 16,-5 0 0-16,-12 0 4 16,-6 5 1-16,7 0-4 15,10 0-1-15,6 0 1 16,6 0 0-16,-7 0 1 15,-10 4 0-15,-11 6 0 16,0 0 0-16,10 5 0 16,7-5 0-16,10-5 0 15,1-5 2-15,-6-11-14 16,-6 1-7-16,1-5-8 16,-7 0-3-16,7 0-24 0,5 10-8 15,-11 5-44 1</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37.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1403 194 28 0,'-11'-5'13'0,"5"0"-10"0,1 5 0 0,-1 0-2 16,-5 0 1-16,0 0 1 15,0 0-1-15,-6 0 1 16,0 0 4-16,0-5 6 16,-5 0-5-16,0 0 0 15,-1 0 0-15,-5 0 2 16,0 0-5-16,1-5-1 15,-1 0 0-15,-6 5 2 16,0-5-3-16,1 5 0 16,-1 0 1-16,1 0 0 15,-1 0-2-15,1 5-2 16,-1 0 1-16,1 0 1 0,-1 0-3 16,1 5-2-16,-6 5-1 15,-1 0 3-15,1 5 0 16,6 5 1-16,-1-5 2 15,1 0 1-15,-1 5-1 16,1-1 1-16,-1 1-2 16,0 0 2-16,7 0-2 15,-1 5 2-15,0 0-2 16,0 0-1-16,0 4 1 16,5 1 1-16,1 5 1 15,0 0 1-15,-1 0-2 16,7-1 1-16,-1 1-2 15,6 0 2-15,5 0 2 16,6-1 2-16,0-4 3 0,6 0 4 16,5 0-6-16,6 0 0 15,-1-5 0-15,7 4 0 16,-1-4-4-16,6 0 2 0,0 0 0 16,0 0 0-16,5-5-1 15,1-1 1-15,5-4 3 16,11 0 2-16,6 0 1 15,11 0-4-15,6 0-3 16,0 0 0-16,-1 0-1 16,1 0 0-16,-6 0 0 15,0-5 0-15,6-1 2 16,5-4 1-16,12 0 3 16,-1 0-1-16,0 0 0 15,6 0-5-15,-11 0-3 0,-11 5 0 16,0-5 1-16,5 0-1 15,6 0-1-15,5 0 1 16,6 5-1-16,-5 0 2 16,-1 0 3-16,-5-5-2 15,0 0-2-15,5-5 6 16,6 0 3-16,6 0-3 16,5 0 1-16,-5 5-3 15,-6 0 0-15,-6 0-1 16,1-5 0-16,5 0-2 15,44 0-2-15,-5 0 1 16,-5 0-1-16,-6 0 2 16,-17 0 1-16,0 0 1 0,6 0 2 15,11 0-3-15,0 0-2 16,-5 0 0-16,-12 5 1 16,-11-5-1-16,0 0-1 15,11 0 3-15,11 0 0 16,6 0-4-16,-11 0 1 15,-6 5 0-15,1 0 2 16,-1-5 1-16,11 0 1 16,6 0 0-16,0 5 0 15,-11 0-5-15,-11 0-1 16,-1 0 1-16,6-5 2 16,12 0 0-16,10 0 2 15,-5 0 0-15,0 0 1 0,-5 0-2 16,5 0 1-16,11 0-2 15,6 0 2-15,-6 0-2 16,-17 0 2-16,-11 0-2 16,6 0 2-16,5 0-2 15,6 0-1-15,0 5 1 16,-11-5 1-16,-6 0-1 16,-5 4-1-16,0-4-2 15,5 0 1-15,6 0 1 16,5 0 0-16,-11 0 2 15,-11 5 1-15,-5 5-4 16,-6-5 1-16,-1-5 0 16,18 5 2-16,0-5-1 0,-1 5-1 15,-5 0 1-15,-5 0-1 16,-6 0-3-16,-6 0 0 16,6 0 4-16,11 0 1 15,5 0 0-15,12 0-2 16,-6-5-2-16,-11 5 1 15,-11 0 1-15,0 0 0 16,0 0 0-16,0 0 2 16,5-5-3-16,6 0 0 15,0 5 1-15,-11-5 0 16,0 0 2-16,-11 5 1 16,-6-5-4-16,0 0-1 0,0 0 3 15,5 0 3-15,7 0-3 16,5 0-1-16,-1 0 0 15,-4 0 2-15,-7 0-3 16,-5 0-2-16,-5 0 2 16,-6 0 2-16,0-5 0 15,0 0 2-15,5 0-4 16,1 0 0-16,-1 0 3 16,1 0 3-16,-1-5-2 15,1 0-2-15,-7 0 2 16,1 0 0-16,-11 0 7 15,0 0 6-15,-6-5-8 16,0 6-4-16,0-1-6 16,0 0 1-16,0-5 1 0,1 0 0 15,-1 0 2-15,0 5 1 16,6-5-1-16,5 5 1 16,-5 0-2-16,-6 0-1 15,5 0-2-15,1-5 1 16,0 6 1-16,-6-1 0 15,0 0 2-15,0 0 1 16,-5 0-4-16,-6 0-1 16,0 0 1-16,0 0 0 15,-6 0 3-15,0 0 1 16,1-5-1-16,-1 0-2 16,0 0 1-16,6 0-1 15,0 1 2-15,0-1 1 0,6 0-4 16,-1 0 1-16,1 0 2 15,-6 0 1-15,0 0-4 16,0 0 1-16,0 0 2 16,-6-5 3-16,-5 1-2 15,0 4-2-15,-6-5 0 16,0 0 1-16,0 5-3 16,-5 0 0-16,-1-5 1 15,1 5 0-15,-6 0 0 16,0 0 2-16,0 1-1 15,-6-6-1-15,1 0-2 16,-7 0 1-16,1 0 1 16,-5 0 2-16,-7 0-3 15,-5 0 0-15,0 1-1 0,-5-1-2 16,-1 5 3-16,-5 0 2 16,6 0-2-16,-1 0 0 15,0 5 1-15,-5-5 0 16,0 0 2-16,0-5 1 15,-6 1-1-15,1-1 1 16,-12 0-4-16,-6 5-2 16,1 0 2-16,-6 0 2 15,0 5-2-15,5 0 0 16,6 5-1-16,0 0 0 16,6 0 2-16,0-5 0 15,-1 0-3-15,1 1 2 16,-6-1 3-16,-11 0 1 0,-6 0-4 15,-5 5-1-15,0 0 1 16,5 0 2-16,1 5-2 16,5-5 0-16,-1 0 1 15,1-5 0-15,-5 5 0 16,-12 0 0-16,-11 0 0 16,-6 5 0-16,6 0 0 15,6 0 2-15,-1 0-1 16,1-5-1-16,-12 0-2 15,-11 0-1-15,-5 5 4 16,0 0 3-16,10 0-3 16,7 0-3-16,-1-5 1 15,-16 0 2-15,-6 0 0 0,0 0-1 16,11 0 1-16,6 0 1 16,5 0-3-16,-10 0 0 15,-7-5 1-15,-10 5 2 16,5 1-3-16,11 4 0 15,6-5 1-15,5 0 0 16,-11 0 0-16,-16 0 0 16,-1 0-3-16,12 0 2 15,5 5 1-15,6-5 0 16,-1 0 0-16,-4 0 2 16,-12 0-1-16,0 5-1 15,11 0 1-15,6 0 1 16,-1 0-1-16,-10-5-1 0,-11 5-2 15,-7 5 1-15,12 0 1 16,6-5 0-16,-6 0 0 16,-6 0 0-16,-10 0 0 15,-1 5 0-15,11 0 0 16,12-5 0-16,-12 0 0 16,-10 0 0-16,-7 0 0 15,7 5 2-15,10 0-3 16,6-5 0-16,-11 0 1 15,-11 0 0-15,-12 0-3 16,23 5 2-16,5-5 1 16,1 0 2-16,-12 0-1 15,-5 0-1-15,5 0 1 16,11 0 1-16,6 0-3 0,-5 0 0 16,-6 5 3-16,-6 0 1 15,11 5-4-15,12-6-1 16,5 1 1-16,0-5 0 15,-16 0 1-15,-1 0 0 16,1 5 0-16,10 0 0 16,1 0 0-16,5-5 0 15,-11 5 0-15,-5 0 0 16,-1 5 0-16,12 0 0 16,10-5 0-16,1-5 0 15,0 0 0-15,-11 0 2 16,-6 0-3-16,0 5 0 15,5 0 1-15,7 0 2 16,4-5-3-16,-4 0 0 0,-7 0 3 16,1 5 1-16,5 5-4 15,11 5-1-15,12-5 1 16,11-5 2-16,5 0-22 16,12 0-8-16,-1 0-35 15,-5 5-13-15,-6 9-33 16,-11 16-42-1,6 10 51-15</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58.7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2868 138 92 0,'0'-5'35'0,"-6"5"-27"0,6 0 11 0,0 0 5 16,-5-5 7-16,-1 0 3 15,1 0-7-15,-7-5-2 16,-4 0-5-16,-1 0-3 16,-6 0-9-16,-4 0-3 0,-7 0 1 15,-5 0-3-15,-6 0 0 0,-5 0-1 16,-6 5 1-16,-6 1 0 16,1-1 3-16,-6 0-1 15,-11 0 0-15,-12 5-3 16,-10 0 1-16,-1 5-2 15,0 5-1-15,1-1 3 16,-1 1 2-16,6 0 0 16,0 0 0-16,0 5-3 15,-6 5 1-15,6 5-2 16,6 10-1-16,0 4-2 16,5 6-1-16,5 0 2 15,1 5 0-15,-6 4 1 16,0-4 0-16,6-5 0 15,0-1 0-15,11-4 0 16,5 0 0-16,6 0-3 0,6 4 2 16,5 6 1-16,6 5 2 15,6-1-1-15,5 1 2 16,5 0-2-16,7-1-1 16,5 1 3-16,-1 0 0 15,12-6 1-15,6-4 0 16,0 0-2-16,10-6-2 15,7-4 3-15,5 0 2 16,11-5 2-16,11 5 1 16,12-1-4-16,-1 6-1 15,6 0 1-15,0 0 0 16,0-1 2-16,6-4 1 0,11 0 1 16,11-5 0-16,11 0 0 15,6-1 0 1,0-4-4-16,-1 0-1 0,18-5-1 15,11 0 1-15,5-5-2 16,0 0-1-16,-5 0 1 16,11-1 1-16,17-4 1 15,-1 0 1-15,-10 0 0 16,16-5 2-16,12-5-3 16,-6 0-2-16,-12 0 2 15,7 0 0-15,10 0-4 16,0 0 1-16,-16-5 0 15,0 5 2-15,16-5-1 16,6 0-1-16,-11 0 1 0,-5 0-1 16,10 0 2-16,6 0 1 15,-17-9-1-15,-11 9-2 16,1-5 1-16,10 0-1 16,-11-5 4-16,17-10 2 15,-28 0-2-15,-12-10-3 16,-16-4 6-16,-5-1 3 15,-18 0 1-15,-10 0 3 16,-17 1 2-16,-12-1 2 16,-11 5-8-16,-11 0-1 15,-11 0-3-15,-11-4 1 16,-11-6-2-16,-12-5 0 0,-16-9-1 16,-12-6 0-16,-10-4-5 15,-18-1 1-15,-5 10 0 16,-6 1 0-16,-5 4-3 15,-23 0 2-15,-22 6-1 16,-22 4 0-16,5 10-3 16,-5-5 1-16,-23 1-5 15,-16-1 1-15,-1-5-1 16,7 1 3-16,-35 4 2 16,1 0-1-16,5 0 4 15,-33 6 0-15,-1 9-2 16,12 0 0-16,-17 5 2 15,-5 5 2-15,21 0-11 16,-10 5-6-16,-6 5-7 0,28-5-3 16,6-5-17-16,-12 10-5 15,12 5-52 1,-1 0-65-16,1-5 48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8">789 816 4 0,'5'4'0'0</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3.6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75 33 328 0,'-5'0'123'0,"0"-5"-95"0,-1 15 16 0,6-10 2 15,0 0-7-15,0 0-1 16,-5 5-13-16,5 0-5 16,0 9-11-16,0 0 5 0,0 15 5 15,0-5-1-15,5 34-1 16,-5-10-1-16,6 33 3 0,-1-18-7 16,6 13 1-1,-6-13-4-15,6 9 0 0,0-15-3 16,0 15-1-16,-6-9-1 15,6 9 0-15,5 14-5 16,-11-23 1-16,1-11 2 16,-1 6 1-16,1-10-12 15,-1-5-7-15,0-9-42 16,1-5-20-16,-1-5-45 16,1-10-18-16,-1-4-18 15</inkml:trace>
  <inkml:trace contextRef="#ctx0" brushRef="#br0" timeOffset="555">27 91 376 0,'-16'-29'140'0,"10"24"-109"0,1 5 33 0,5 0 7 16,0 0-25-16,0 0-6 0,5-5-18 16,1 1-4-16,10-6-10 15,0 0 1-15,11 1 2 0,-5-1-4 16,10 5-2-16,-5 1-2 15,16 4-3-15,-10 0 1 16,26 4-1-16,-10 1-3 16,26 10 2-16,-10-6 1 15,16 15 0-15,-16-5 2 16,5 25 1-16,11 23-1 16,-27-5 1-16,-11-9-2 15,0 19 2-15,-10-15 0 16,-6 15 1-16,-6-14 0 0,-4 4 0 15,-1 20 4-15,-16-20 5 16,0-9-1 0,-11 10 3-16,-16 18-4 0,-22-9 1 15,-21-9-7-15,-11-6-1 16,0-14-2-16,27-9 1 16,6-10-9-16,-1 0-1 15,-5 0-14-15,22-10-4 16,5 1-40-16,5-6-15 15,0-4-74-15,12 5-28 16,10-10 18 0</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4.8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74 236 0,'5'-14'90'0,"-5"4"-70"0,0 10 52 0,0 0 20 16,0-5-12-16,0-4-2 15,-5 4-22-15,0-5-10 16,-6 5-26-16,0-4-1 0,-5 9 1 16,5 0-7-16,-11 0 0 15,-15-5-5-15,-1 5 0 16,0 5-3-16,6 4 0 16,5 1-6-16,-6 9 1 0,6 0-2 15,6 20 0-15,4 23 0 16,17-9-2-16,0-10 0 15,17 5 0-15,15 5 0 16,6-10 3-16,0-9-2 16,-1-10-1-16,-4-10 3 15,-12-4 2-15,1-1 2 16,-6-18 1-16,6-20-2 16,-6-9 1-16,-5-10-2 15,-6 14 2-15,1 5-13 16,-1-9-6-16,0-10-20 15,-5 24-10-15,0 5-35 16,0-1-13-16,6-4-48 16,-1 5-64-16,6 0 69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5.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0 174 164 0,'5'0'63'0,"-5"0"-49"0,0-4 29 16,0 4 10-16,0 4-16 16,6 1-4-16,-1 10-4 15,6 4 1-15,0 5-16 16,-1 5 1-16,1-1 1 0,0-4-2 16,0 5 2-16,0-5-5 15,-1 0 1-15,1 0-7 16,-5-5-1-16,-1-19 7 15,0-9-7 1,-5-6 1-16,0 1-3 16,6-20-2-16,-6 6 1 0,5-16 1 15,6-13-1-15,-6 18-1 16,1 11-2-16,5-6 1 16,5-9-4-16,0 9 1 15,0 5 2-15,-5 20 3 16,0-1 0-16,10 1-1 15,12 9 5-15,-6 9 1 16,0 10 2-16,0 5 2 16,5 5-3-16,-10 5-2 15,-1 4 0-15,1 5-1 16,-6 1 0-16,-5-11 0 16,-6-4-27-16,1 0-11 15,-1 4-47-15,1-4-21 0,-1-5-37 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5.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6 248 0,'0'-9'93'0,"0"9"-72"0,0 0-6 0,0 9-6 0,5 1-8 16,1-1-1-16,4 6-6 16,7 4-4-16,4 0 6 15,1 5-34-15,-6-5-14 0,-5-4-37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6.1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0,'6'-9'112'0,"-6"9"-87"0,0 5 15 0,0-1 3 16,5 11-9-16,0 9 1 15,6 14-9-15,5 10-2 16,6 10-13-16,5 9 4 0,0-5 5 16,-5-9-7-16,15 43-2 15,17 29-4-15,-5 0 0 16,0-10-4-16,-6-10-2 16,-5-4 0-16,-6 0-1 15,-5-5-27-15,-11-24-11 16,0-14-34-16,-5-1-12 0,0 1-29 15,0-5-11-15,-11-20 18 16</inkml:trace>
  <inkml:trace contextRef="#ctx0" brushRef="#br0" timeOffset="317">200 1301 276 0,'-11'0'104'0,"11"0"-81"0,0-5 38 0,0 5 13 15,0-5-19-15,6 1-7 16,4-1-14-16,-4 0-7 15,15-5-15-15,17 1-3 0,-5 9-2 16,-6 0-6-16,16-5 0 16,16 0-1-16,-5-4 2 15,-5-1-34-15,-6 5-16 16,0-4-55-16,-5-1-22 16,-6 0-24-1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8.3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28 288 260 0,'11'10'99'0,"-11"-10"-77"0,16 5 24 0,-16-5 8 16,5 0-13-16,11-5-3 16,0 0-11-16,1-4-5 0,-1 4-12 15,0-5-6-15,0 1-1 0,0-6 4 16,1 1 4-16,-1 4-6 16,-5 1-1-16,-6-1-2 15,6-9-2-15,-6 4 3 16,1-9 0-16,-6 5-1 15,-6-10-2-15,-5-9 1 16,1 9-1-16,-7 10 0 16,-4 9 0-16,-6 10 0 15,0 15 0-15,0 9 11 16,5 5 7-16,1-5 2 16,-1 14 3-16,6 10-4 15,5-10 0-15,6-4-1 16,5 9-2-16,11 15-6 15,-1-15-4-15,-4-9-6 0,10 4 0 16,6 0 2-16,-6-14 1 16,-6-4-30-16,7-6-14 15,-7-4-28-15,7-10-12 16,4-10-29-16,-5-4-11 16,1-6-14-1</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8.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43 232 0,'38'-24'88'0,"-32"14"-69"0,10 1 44 15,-11 9 16-15,-5 0-8 16,0 0-2-16,0 4-14 15,0 1-5-15,-5 5-28 16,-1-1-2-16,-4 11 1 0,-1-6-6 16,-5 10 0-16,-6 5-7 15,6 0-3-15,5-5 2 16,-5 0 0-16,5 4-6 16,0 1-2-16,11 0 0 15,6-5 0-15,-1-5 1 0,17 5 2 16,10 5-1-16,-5-5 2 15,-5-5 0-15,5 10 1 16,-6-5 4-16,1 0 3 16,-1 10 2-16,-10-6 3 15,-5 1-7-15,-12-5-1 16,1-5-4-16,-11 10-3 16,-1-5-3-16,-15 5-1 15,5-5-20-15,-5 0-10 16,5-5-34-16,-6-4-15 15,-5-1-42-15,17-9-17 16,5 0-20 0</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34 388 0,'16'-34'145'0,"-16"34"-112"0,6 0 25 15,-6 0 4-15,0 10-17 0,0-5-1 16,11 23-14-16,-6-4-6 15,17 29-14 1,10 19 0-16,6 19 1 0,0 25 2 16,-11-6 3-16,-6-24-7 0,12 34-3 15,10 19-3-15,-5-9 0 16,-1-10-2-16,-4-5-1 16,-6-14-6-16,-6-10-4 15,-4-9-19-15,-1-20-6 16,-5-9-26-16,-6-24-11 15,0-5-17-15,-5-5-7 16,6 5-10-16,-6-10-1 16,0-14-4-1</inkml:trace>
  <inkml:trace contextRef="#ctx0" brushRef="#br0" timeOffset="308">92 1282 372 0,'5'0'140'0,"-5"0"-109"0,22-10 31 16,-22 10 8-16,22-5-20 0,15-4-7 15,-4 4-13-15,-6 0-7 16,16 0-13-16,16-4-4 0,-5 4-2 16,-5-5 0-16,-17 10 2 15,-5 0-21-15,0 0-9 16,11-9-65-16,-11 4-30 16,-5-5-79-1</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7.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0 384 0,'-16'5'143'0,"16"-5"-112"0,-6 5 19 16,6-5 1-16,0 0-22 16,0 0-4-16,0 14-2 15,0-4 0-15,6 42-12 16,-6-8 4-16,10 37 3 0,-4-14-4 16,10 49 2-16,6 47-3 0,-6-29 0 15,-5-28-7-15,10 33-2 16,-5-34-2-1,1 35 1-15,4 32-4 0,-10-61 0 16,0-20 3-16,0 0 1 16,-1-19-21-16,1 0-8 15,0 5-36-15,0-19-12 16,-6-15-33-16,1-19-12 16,-6 0-27-1,0-24-24-15,0 0 77 16</inkml:trace>
  <inkml:trace contextRef="#ctx0" brushRef="#br0" timeOffset="270">22 1464 384 0,'-16'0'145'0,"16"0"-112"0,-6 0 41 16,6 0 10-16,0 0-28 15,0 0-8-15,6 0-18 16,15 0-7-16,1 0-13 16,-6 0 0-16,16 0 1 0,-5 0-6 15,11-5-3-15,-11 0-1 16,11 0-1-16,16-4-27 16,-5-6-9-16,-1 1-57 15,-10 4-23-15,-6 1-67 16,6-10-53-16,11-10 101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3.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52 413 404 0,'0'-5'151'0,"0"0"-118"0,-6 10 31 0,6-5 5 15,0 0-32-15,0 10-7 16,0-1-17-16,0 1-4 16,6 9-5-16,5 10-1 0,-1 4 1 15,7 6-2-15,-7-6 1 16,-4-4-9-16,10 14-3 16,-11-9-55-16,1 9-22 15,-1 0-87 1,-5-9-68-16,-11-15 95 15</inkml:trace>
  <inkml:trace contextRef="#ctx0" brushRef="#br0" timeOffset="173">3 24 336 0,'-5'-9'126'0,"5"9"-98"0,0-5-16 15,0 5-16-15,0 0-64 16,0 0-23-16,11-5-26 16,10 0-10-16</inkml:trace>
  <inkml:trace contextRef="#ctx0" brushRef="#br0" timeOffset="672">333 240 292 0,'0'0'110'0,"5"0"-86"0,0-10 27 0,-5 6 7 16,6-6-18-16,5-9-3 15,-1 4-12-15,1 6-6 16,5-10-11-16,1-1-5 0,4 1-2 16,17-10-1-16,0 10 0 15,0 0 0-15,-1 14 2 0,1 1 1 16,-16 8 1-16,-1 1 2 16,-4 14 3-16,-1 0 0 15,-5 15 0-15,-1 19-3 16,-4 0-1-16,-1-5-6 15,-5-5-1-15,0-10 3 16,6 11 1-16,4 18 0 16,1-4 1-16,5-1 0 15,1-9 1-15,-1-9-5 16,11 9-1-16,11 9 3 16,5-9 1-16,0-5 2 0,-5-9 0 15,0-10-5 1,-6-5-1-16,-5-9-10 0,-5-5-5 15,-1-5-44 1,-5-5-18-16,1-5-52 0,-7 1-22 16,-4-1 35-1</inkml:trace>
  <inkml:trace contextRef="#ctx0" brushRef="#br0" timeOffset="1233">657 610 176 0,'0'-10'68'0,"0"5"-52"0,0 5 32 0,0 0 14 16,0 0-19-16,0 0-6 16,0 0-20-16,0 0-6 0,16-5-7 15,-5 5-3-15,16-4 2 16,16-6-11-16,-11 10-4 0,-5 0-54 16,16-5-21-16,11-4-22 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0.5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82 340 0,'-16'-43'129'0,"11"19"-100"0,-6 24 37 0,11 0 13 16,-6 0-22-16,1 0-8 0,5-10-22 16,0 5-7-16,0 20-12 15,0-15 6-15,5 28 3 16,-5-4-7-16,6 39-1 0,-1-15-3 15,6 53-1-15,0-20-1 16,0 25 2-16,-1-25-3 16,1 44-2-16,-5-24 0 15,4 19-1-15,-4-24 0 16,5 10 2-16,-6-25-6 16,6 1 1-16,-1 14-30 15,-4-29-13-15,-1-10-29 16,1 15-11-16,-1-14-14 15,0 9-2-15,1-9-18 16,5-5-33 0,-1-5 59-16</inkml:trace>
  <inkml:trace contextRef="#ctx0" brushRef="#br0" timeOffset="512">610 1445 276 0,'11'-10'104'0,"-6"10"-81"0,-5 0 47 0,0 0 16 0,0 0-13 15,0 0-3-15,-11 0-20 16,6 0-9-16,-11 0-23 16,5 0-2-16,-16 0-2 0,5 0-3 15,-15 10-1-15,4-5-6 16,-5 9-1-16,-5 5-3 16,11 0-3-16,5-4-1 15,5 14 0-15,6-5 0 16,11 14 3-16,10 20-9 15,11-20-1-15,-5-4-5 16,16-6-3-16,-5-4 8 16,10-9 6-16,6-15 4 0,-17-10 1 15,1 1 4-15,-6-15 2 16,-5 4 0-16,-6-18-1 16,-5-15-3-16,0 5-2 15,-5 0-10-15,5 10-4 16,-5 4-26-16,-1 5-9 15,6 5-50-15,0 5-19 16,6 5-26 0,-1 4-28-16,-5 5 78 15</inkml:trace>
  <inkml:trace contextRef="#ctx0" brushRef="#br0" timeOffset="1788">642 1450 252 0,'0'0'93'0,"0"0"-72"0,-5-5 33 0,5 5 11 0,-5 0-8 16,-6-5-1-16,0 0-12 15,0 0-4-15,0 5-23 16,-5 0 1-16,0 0 0 0,-6 0-4 16,1 0 2-16,-6 5-5 15,5 0 1-15,6 0-5 16,-11 0 1-16,-5 4-3 16,5 1 0-16,5-5-6 15,0 4 1-15,1 1 0 16,-1 4 0-16,1 5-3 15,4 1 0-15,1-6 2 16,5 10 2-16,1-5 0 16,-1 5 2-16,0 15-4 15,11-11-2-15,0-4 2 0,5 10 0 16,1-5 1-16,10 4 0 16,6 11-3-16,5-11 0 15,5-4 2-15,0-10 2 16,6-9 0-16,-11-10-1 15,-5 0 1-15,5-15 1 16,-6 1 1-16,6-15 1 16,-5 5-2-16,0-14 1 15,-1-10-2-15,-5 14-1 16,-5 5 1-16,0-4-1 16,0 4 0-16,-6 0 2 15,1 5 1-15,-6 0 3 16,0-5-1-16,-6 5 0 0,1 5-6 15,-6 0 1 1,0 0-13-16,0 4-7 0,-5 1-29 16,5 4-11-16,1 1-57 15,4 4-25-15,1 0-16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6.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0 332 0,'5'-9'123'0,"-5"9"-95"0,0 4 18 16,0-4 4-16,0 15-13 16,0 9-1-16,5 14-9 15,1 5-3-15,5 10-13 16,-1 14 7-16,-4 1 4 0,-1-11-7 16,6 39-3-16,5 24-5 15,0-14-2-15,6-15-8 16,-11-24-2-16,0-9-31 15,-1-1-12-15,1 10-37 16,-5-19-14-16,-1-9-42 16,0-6-45-16,1 11 74 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7.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0 273 228 0,'5'15'88'0,"-5"-15"-69"0,6-10 17 16,-6 5 3-16,5 5-10 16,1-9 0-16,-1 14-5 15,0-1-3-15,6-4-11 16,0 0-4-16,5 0-2 0,0 0 0 16,6-9 0-16,5-6 0 15,-11 6 0-15,-5 4 0 16,5-5 0-16,-5 1-2 15,0-10-2-15,0-15 5 16,-6 15 1-16,0 4 4 0,-10-9 1 16,0 5 1-16,-6-5 0 15,-11-5 5-15,1 10 1 16,-1 5-5-16,6 14 0 16,0 0-8-16,-1 9-1 15,1 11-4-15,0 4-1 16,5 4 1-16,6 6 0 15,-1-5 6-15,6 14 4 16,0-5-3-16,11 10-2 16,5 15-2-16,6-6-3 15,0-13 1-15,-6-16-1 16,0-4 2-16,0-4 1 16,6-1-21-16,-1-14-8 15,1-10-27-15,-11 0-11 16,0 0-28-16,-1-9-10 15,7-15-24-15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7.7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0 236 0,'5'0'90'0,"-5"0"-70"0,0 0 46 0,0 0 16 15,-5 0-13-15,-6 0-6 16,0 4-20-16,0-4-9 15,-5 5-20-15,-5 5 0 0,4 4 2 16,1 1-13-16,0 4-3 16,5-5 1-16,0 1 3 15,-5-1-6-15,5 0 0 16,1-4 0-16,4 9-4 16,6 5 2-1,0-5 0-15,11 10-1 16,0-5 4-16,10 5 0 0,-4-5 1 15,15 0 0-15,17 5 0 16,-1 4 0-16,-10-4 13 16,-16 0 8-16,-1-5 7 15,-15 10 3-15,-12 9-12 16,-10 0-4-16,-11 0-11 16,-5-4-5-16,-6-1-42 15,11-9-19-15,5-5-70 16,-10-5-30-16,-22 0-8 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5.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35 873 140 0,'27'39'55'0,"-16"-20"-43"0,11 24 5 16,-17-29 0-16,6 6 1 16,0-1 3-16,-6-5 4 15,0 1 2-15,1-6-14 16,-1-4 27-16,-5-10 13 0,-5-9 17 15,-1-1-38-15,-4-18 3 32,-1-1-22-32,-11-23 10 0,11 9-13 15,-10-24 8-15,10 14-10 0,-5-19 11 16,11 10-11-16,-6-10 14 16,5 20-13-16,1-11 7 15,5 16-9-15,0-15 4 16,11 19-6-16,0 4 0 15,10 11-3-15,6-10-4 16,5 9 1-16,-5 10-10 16,6 10 6-16,-1-1-40 15,1 10 25-15,4-4-71 16,7 9 51-16,-12 5-100 16,0 4 79-16,-5 10-86 15,0 5 84-15,-5 0-12 0</inkml:trace>
  <inkml:trace contextRef="#ctx0" brushRef="#br0" timeOffset="573">640 710 244 0,'-5'0'90'0,"5"0"-70"0,-6-5 19 0,6 5 3 16,0 0-9-16,0 0-2 0,0 0-15 16,0 0-5-16,-5 10-7 15,-1-1-1-15,12 15 3 0,-6-4 1 16,16 4 1-16,22 9 0 15,5 1 0-15,6-10-7 16,5-5 0-16,0-9 8 16,-6-6 5-16,-5-13 14 15,-5-6 6-15,-5-13 3 16,-17 13-1-16,0 1-11 16,-5-15-5-16,0-19-9 15,-6 14-5-15,0 6-3 16,-5-11-3-16,0 6-24 15,0-6-9-15,0-4-29 16,0 9-12-16,0 10-28 16,0 5-14-16,0 5-19 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9.0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19 312 0,'-6'-9'118'0,"6"9"-92"0,-5-10 24 0,-1 6 27 16,12 8-43-16,-6-4 12 15,0 0-28-15,0 0 3 16,0 0-12-16,0 5 8 16,5 9-10-16,1 20 5 15,10 4-7-15,5 15-2 16,1 0-2-16,5 9-4 15,5-4 2-15,1 0 1 16,5-6 0-16,-6-4 0 16,6-4 0-16,-6-11 17 15,1-4-9-15,-6-19 17 16,5-6-15-16,-5-18 7 16,0-5-10-16,-5-15 4 0,-1 1-6 0,-5-15 0 15,1 9-3-15,-7-14-24 16,1 15 13-16,-5-5-83 15,4 14 51-15,-4 0-134 16,-1 10 98-16,1 0-116 16,4 9 110-16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9.3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0 452 0,'5'-5'167'0,"-5"5"-129"0,-5 15-1 16,5-15-8-16,-6 19-24 16,6 0-4-16,0 19-4 15,0-9 2-15,11 19 0 16,0-9-39-16,0 13-15 0,-1-8-57 0,7 4-21 16,-7-10-7-1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10 288 0,'0'-10'110'0,"0"10"-86"0,-5 5-22 0,5-5-14 16,0 5-49-16,0 0-17 15,10 4-18-15,-4 1-5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0.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88 184 0,'11'-10'71'0,"-11"10"-55"0,5-10 50 16,-5 10 20-16,0-4-2 0,0-1 0 15,0 0-21-15,0 0-6 16,0 0-33-16,0 1 6 0,-5-6 3 15,5 5-13-15,-11-4-3 16,5 4-7-16,-4 0-1 16,-1 0-3-16,-5 5-1 15,5 0-6-15,-5 15-1 16,-1-6 1-16,1 15 0 16,5-5-2-16,1 10 0 15,-1-5-1-15,5 10 0 16,1-5 3-16,10-1 0 15,-5-4-2-15,11 5 0 16,0-5-1-16,0-5 3 16,0-4-2-16,5-6 1 15,-5 1 2-15,5-10 0 0,0 0 2 16,0-5 1-16,-5 0-1 16,5-9-2-16,-5 4-2 15,0-9 1-15,0 5 1 16,-1-10 0-16,-4 5 0 15,-1-1 0-15,1 6 0 16,-1 0 0-16,0 4 0 16,-5 5 0-16,0 0 0 15,0 10 0-15,0 0-5 16,6 14 1-16,-1-4-3 16,6 9 2-16,-6 0-2 15,17 4 2-15,-6-4 3 0,11 5 1 16,-5-5-17-16,5 5-5 15,-6-5-27-15,6 0-8 16,-5-5-29-16,0 0-12 16,-6 1-51-1,5-11-24-15,-4 1 90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1.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34 316 0,'-11'-20'121'0,"6"16"-95"0,-1-6 36 15,6 10 7-15,0 0-16 16,0 0-6-16,-5 5-25 16,-1 9-9-16,6 5-8 15,0-4-2-15,0 23 3 0,0-4-5 16,0 23-1-16,0-13 0 16,6 28 2-16,-1-15 1 15,11 44 1-15,-5-19-2 16,22 14 1-16,-6-25-4 0,16 1 0 15,-5-14 3-15,16-10 1 16,-6-10 3-16,12-9 1 16,-12-5 12-16,1-24 7 15,-11 0-2-15,-1-38 0 16,-4 9-4-16,-1-33-3 16,-5 9-5-16,-5-19-2 15,-6 14-4-15,-5-23-1 16,-6 14-3-16,1-10-2 15,-6 14 1-15,0 1 1 16,5-10-3-16,-5 14 0 16,0 15-21-16,5 10-10 15,1 9-48-15,-1 4-19 16,6 6-43-16,0 0-18 0,5 9 6 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3.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14 156 0,'16'-9'57'0,"-16"9"-44"0,5 0 34 0,-5 0 11 16,0 0 3-16,0 0 0 15,0 0-5-15,0 0-2 16,0 0-30-16,0 0 4 0,-5-5 0 16,5 5-9-16,-5 0-3 15,-1 0-9-15,-5 0-5 16,1 0-1-16,-1 5 1 15,0 0-3-15,6-1 0 16,-1 1 1-16,1 5 0 16,-1-5-3-16,6-1 0 15,0 1-1-15,0 5 0 16,0-5 0-16,6-1 3 16,-1 1 0-16,1-5 3 0,-1 0 1 15,0 0 3 1,1 0 3-16,-6-5 5 0,0 1-4 15,0 4 0-15,0 0-6 16,0 0-3-16,0 0-27 16,0 0-12-16,0 0-56 15,-6-5-25-15,6 0-36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3.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0 304 0,'5'-5'112'16,"-5"10"-87"-16,0-5 15 0,0 0 1 0,-5 15-12 15,5 4 0-15,0 5-10 16,0 0-1-16,-6 24-11 16,1-5-2-16,0 19-1 0,-1-9-2 15,-5 14 1-15,6-9-2 16,0 9-1-16,-1-14-10 16,1 5-4-16,-1-10-28 15,1 0-11-15,0-5-29 16,-1 0-14-16,1-14-23 15</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1.8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400 207 352 0,'0'-5'132'0,"0"5"-103"0,0 5 16 0,0-5 0 16,0 9-14-16,0 1-3 16,0 14-12-16,0-5-5 15,0 24-6-15,0-4-4 0,0 28 2 16,0-14-2-16,5 9-1 15,0-9 3-15,1 4 0 16,-1-9-30-16,6 0-12 16,-6-9-26-16,1-6-10 15,-1-4-28-15,6-10-11 0,-6 1 7 16</inkml:trace>
  <inkml:trace contextRef="#ctx0" brushRef="#br0" timeOffset="330">22 111 252 0,'-22'-5'96'0,"22"5"-75"0,0 5 47 16,0-5 18-16,0 0-18 15,0 0-6-15,5 0-19 0,1 0-7 16,15 0-20-16,-4 0 8 0,15 0 3 16,-5 0-8-16,16-5-3 15,-5 5-5-15,21-5-2 16,-10 0-5-16,32-4-3 16,-16-1 0-16,16 1-1 15,-16-1-14-15,5 0-3 16,-16 1-35-16,-6-1-16 15,-10 1-42-15,-6-1-16 16,-5 0-37 0</inkml:trace>
  <inkml:trace contextRef="#ctx0" brushRef="#br0" timeOffset="718">151 989 244 0,'-32'14'90'0,"32"-14"-70"0,-11 15 41 15,11-15 13-15,0 0-16 0,0 0-6 16,5 5-13-16,1-1-2 16,10-4-21-16,0 0 11 0,17-4 5 15,-6-1-5-15,16 0-3 16,-11 0-14-16,28 0-6 16,-12 1-3-16,28-6 1 15,-17 5 1-15,17 0 3 16,-11 1-27-16,-1-1-11 15,-10 0-48-15,0 0-21 16,-11 0-40-16,1 1-14 16,-7-1 32-1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5:06.4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2359 194 24 0,'-5'5'11'0,"-1"-5"-9"0,0 5 2 0,6-5 0 0,0 0 11 16,-5 5 5-16,-6 0 9 15,-1 0 5-15,1-5-3 16,-6 0-1-16,1 0-4 15,-7 0-1-15,1-5-8 16,0 0 0-16,-6 0-10 16,-6 0 2-16,1 5 2 0,-7 5-2 15,-4 0 2-15,-1 0-4 16,0 0 1-16,1 5-5 16,-1 0-2-16,0 0 6 15,6 0 3-15,0 0-1 16,0 0 2-16,5 0 0 15,1 5 1-15,-1 0-4 16,1 0 0-16,-1 0-5 16,1-1-2-16,-1 1 0 0,0 5-1 15,1-5 0-15,-1 0 2 16,1 0 3-16,-6 0 2 16,0 0-1-16,-6 5 1 15,0-1-2-15,0 6 0 16,1 0-3-16,-1 0 1 15,0 5 0-15,6 0 1 16,6-1 4-16,-1 1 3 16,1 0-4-16,-1 5-2 15,0 0 0-15,1-1 1 16,-6 11-3-16,0-5-2 16,0 0 0-16,-1-1-1 0,-4 1 2 15,5 0 1-15,5-5-4 16,0-1 1-16,1 1 4 15,-1 0 2-15,1 0 2 16,5 5 0-16,0-1-7 16,0 6 0-16,0 5 3 15,6-1 2-15,-1 1-2 16,1 0-3-16,5-1 2 16,0 6 0-16,6-5 3 15,0-1 1-15,0 1 5 16,0-5 3-16,0-5-11 15,-1-1-1-15,1 1-1 16,6 5 1-16,-1-5-1 16,0 4-2-16,6 1 3 0,0 0 0 15,0 4-4-15,0 1-1 16,0-5 3-16,0 0 1 16,0-1-3-16,0 1 1 15,6 0 4-15,0-1 2 16,-1-4-2-16,1 0-3 15,-1 0 0-15,1-1-1 16,0 1 2-16,-6 0 1 16,5 5-4-16,1-1 1 15,-1 6 0-15,1 10 0 16,-1-1 2-16,7 1 1 16,-7-5-1-16,6 4-2 15,-5-9 1-15,5-5-1 0,-5-1 0 16,5-4 0-16,-5 0 0 15,5 0 2-15,0-1-1 16,0 1-1-16,0 0 1 16,0 5-1-16,1 4 0 15,-1 1 0-15,6 5 2 16,-1-1 3-16,-4-4-4 16,-1-5-3-16,5-1 1 15,1 1 2-15,0-5-2 16,0-5 0-16,0-1 1 15,-6-4 0-15,0 0 0 16,0-5 0-16,0 0 0 16,0 0 0-16,-5 4 0 0,0 1 2 15,-1 10-3-15,1 0 0 16,-1-1 1-16,1 6 0 16,5 0 2-16,-5 0 1 15,-1-1-4-15,7-4 1 16,-7 0 0-16,1 0 0 15,5-6 0-15,-6 1 2 16,1 0-1-16,0-5-1 16,-1 0-2-16,6-1 1 15,-5-4-1-15,0 5 0 16,5-5 2-16,-6 0 2 16,1 4-1-16,5 1 2 0,0 0-4 15,-5 0 0-15,5 5 1 16,0-1 2-16,0 1-3 15,1 5 0-15,-1 0 3 16,0-5 1-16,6-1-4 16,-6 6 1-16,6 0 0 15,-1-5 0-15,1 4 0 16,0-4 0-16,5 0 2 16,1-5 1-16,-1-5-1 15,12-1 1-15,-1 1-4 16,6-5 0-16,12 0 1 15,-1 0 2-15,6 0-1 16,0 5-1-16,5-1 1 16,-5 6 1-16,0 0-1 0,-6-5 2 15,1 0 0 1,-1 0 1-16,6-1 0 0,5 1 0 16,12 0-5-16,5-5 1 15,6 5 0-15,0-5 2 16,0 0-1-16,-6-1-1 15,-5 1 1-15,5-5-1 16,6 0 0-16,5 0 0 16,6 0 0-16,0 0 0 15,-5 0 0-15,-6 0 2 16,-6 0-3-16,-5-1 0 16,-1-4 1-16,12 0 2 15,5-5-1-15,6 0-1 16,6 0 1-16,-6 0-1 0,-11 0-3 15,-6 0 2-15,0 0 1 16,6 0 2-16,0 0-3 16,6 0 0-16,-1 0 1 15,0 0 2-15,-5 5-1 16,-5 0 2-16,-7 0-2 16,-5-5-1-16,0 0-2 15,6 0-1-15,5 0 2 16,1-5 0-16,4 0 3 15,1 5 1-15,-5 0-1 16,-7 0-2-16,-5-5 1 16,0 0-1-16,0 0 0 15,6 0 0-15,5-5 4 16,6 0 2-16,0 0-7 0,0 5-1 16,-6-5 0-16,0 5 1 15,-10-5 1-15,-7 0 0 16,0 0 0-16,1 0 0 0,5 0 0 15,0 0 0 1,6 0 2-16,5 0 3 16,0 5-7-16,-5 0 0 15,5-5 0-15,-11 0 1 16,0 5 1-16,0-5 0 16,12 0 2-16,5 0 1 15,5 0-4-15,6 0-1 0,0 0 3 16,-11 5 3-16,0 0-3 15,0 0-3-15,5-5 1 16,12 0 2-16,10 0-2 16,1 0 0-16,-6 0 1 15,-11 5 2-15,1-5-3 16,-1 0-2-16,5 5 2 16,6 0 0-16,6 0 3 15,-6-5 3-15,-11 5-4 16,-11 0-3-16,-6 0 1 15,6 0 0-15,0 0-2 16,11 0 2-16,0 0 1 16,0-5 0-16,-5 5 2 15,-6-4 3-15,-1 4-4 16,1-5-3-16,11 0 3 0,17 0 1 16,5 0-5-16,1 0 0 15,-6 0 1-15,-6 5 3 16,6-5 2-16,22 0 1 15,0 5-2-15,0-5-2 16,-11 0-2-16,0 5-1 16,6-5-1-16,16 0 3 15,0 0 2-15,-5 5 4 16,-11 0-7-16,5 0 0 16,5 0 2-16,7 0 4 15,-1 0-3-15,-16 0-1 16,-1 5 0-16,-5 0 2 15,6 0-3-15,-1 0-2 16,-5 0 4-16,-5-5 1 0,-12 5 0 16,0-5-2-16,6 0 1 15,5 0-1-15,6 0 0 16,-5-5 0-16,-6 5 0 16,-6 0 2-16,6-5-3 15,16 0-2-15,12 0 4 16,-12 0 1-16,-5 5 0 15,-5-5-2-15,10 0-2 16,12 0 1-16,5 0 3 16,-5 0 1-16,-6-5-4 15,17 0 1-15,17 0 0 16,0 0 0-16,-6 0 0 0,-6 0 0 16,17 0 0-16,-5 6 0 15,-6-1 0-15,-16 5 0 16,-7-5 0-16,7 0 0 15,10 5 0-15,-10 0 0 16,-7 5 0-16,-16-5 0 16,6 5 0-16,5-5 2 15,0 5-3-15,-5-1 0 16,-1 1 3-16,-22 5 1 16,1-5-4-16,-1 0-1 15,6 0 1-15,5 5 0 16,-5-5 1-16,-6 0 2 15,-5 0-1-15,-1 5-1 0,1-5 1 16,11 0 1-16,5 0-1 16,-5 5-1-16,0-5-2 15,-6 0-1-15,0 5 4 16,12-5 1-16,16 0-3 16,-6 0 1-16,-5 0 0 15,-5 0 0-15,-1 0 0 16,12 0 2-16,5-5-1 15,-6 0-1-15,-5 0 1 16,-5 5 1-16,-7-5-1 16,7 0-1-16,5 0-2 15,-6 0 1-15,-5 0 1 16,-6-5 0-16,-11 0 0 16,6 0 0-16,-6 0 0 15,5-5 2-15,7 0-3 0,-1 0 0 16,-6-5 1-16,-10 0 2 15,-6 0-1-15,-12 0 2 16,1-5-2-16,-6 0 2 16,0-4 2-16,0-1 2 15,0 0-3-15,0-5-3 16,6 0 0-16,-6 5 1 16,-5 1 1-16,-6-1 1 15,-6 0-5-15,0 0 1 16,-5 0 2-16,-6 0 1 15,0-4-1-15,-5-1 1 16,-1 0 0-16,1-5 1 0,-6-5-2 16,5 1-2-16,-5-6 1 15,0-5-1-15,0-4-3 16,0-1 2-16,0 0 1 16,-6 1 2-16,6 4 1 15,-11 0 1-15,0 11 0 16,-6-1 0-16,0 5-2 15,0 0-2-15,-5 0 1 16,0-4-1-16,-6-1-3 16,0-5 2-16,0 6 3 15,-6-11 1-15,6 15-1 16,-6-20-2-16,1 16 1 16,-6-21-1-16,-1 0-3 0,1 11 2 15,0-1 1-15,0 5 2 16,-11 6-3-1,5 4 0-15,0-10 1 0,0 10 0 16,-5 5 0-16,0-9 0 16,-1-1 0-16,1 0 0 15,-1-5 0-15,1 1 2 16,0-6-3-16,5-5 0 16,-5 1 1-16,-1 4 0 15,7-5 0-15,-7 6 0 16,-5-1 0-16,0 0 2 15,0 1-3-15,-5-1 0 16,-1 0 1-16,-5-4 0 16,-6-1 0-16,-5-5 0 15,0-4 0-15,-6-1 0 0,0-4 0 16,-6 4 0-16,7 5 0 16,-1 6 0-16,0 4 0 15,-6 0 0-15,1-4 0 16,-1-1 0-16,-10 0 0 15,-7 1 0-15,-4-1 0 16,-1 0 2-16,5 1-3 16,1-1 0-16,0 0 1 15,5 1 0-15,-5-6 0 16,-6 6 2-16,-11 9-3 16,0 5-2-16,0 5 2 15,6 5 0-15,5 1 1 16,6-1 0-16,-1-5-3 0,-5 0 2 15,-11 1 3-15,-5-1 1 16,-1 0-1-16,6 0-2 16,6 5-2-16,-1-4-1 15,1-1 2-15,-12 0 0 16,-5 0 1-16,-6 0 2 16,0 1-3-16,6 4 0 15,6-5 3-15,-12 0 1 16,0 1-4-16,-11 4-1 15,-6 0 1-15,12 5 0 16,5 0 1-16,0 0 0 16,-10 1-3-16,-7 4 2 0,-5 5 1 15,11 0 0-15,11-5 0 16,6-5 0-16,-6 0 0 16,-11 0 0-16,0 1 0 15,0-1 2-15,6 0-1 16,11 0-1-16,5 0 1 15,-5 5-1-15,-6 0-3 16,-5 1 2-16,5-1 1 16,11 5 2-16,6 0-3 15,6 0-2-15,5-5 4 16,-6 5 1-16,-5 0 0 16,-5-5-2-16,-1 10 1 15,6 1-1-15,6-1-3 16,5 0 0-16,0 0 4 0,0-5 1 15,-11 5-3-15,0 0 1 16,0 0-2-16,0 0-2 16,6 5 5-16,5 0 1 15,5-5-3-15,-4-5 1 16,-7 0 0-16,-10 5 0 16,-1 1 0-16,0 4 0 15,12 0 0-15,-1 0 0 16,7-5 0-16,-1 0 0 15,-11-5 0-15,-6 5 0 16,0 0 0-16,1 5 0 16,10 0-3-16,7 5 2 15,4-5 1-15,7 0 0 0,-1-5 0 16,-5 0 0-16,-6 0 0 16,-6 0 2-16,1 5-3 15,5 0-2-15,6 5 2 16,5-5 0-16,-5 0 1 15,5-4 0-15,-5-1 0 16,-6 0 0-16,0 0 0 16,1 5 2-16,-1 0-3 15,5 5-2-15,12-5 2 16,0 0 0-16,0 0 1 16,6 0 2-16,-6 0-3 15,0 0 0-15,-12 0-1 16,1 0 0-16,-11 0 2 15,10 0 2-15,1-5-1 0,11 5-1 16,0-5 1-16,0 0-1 16,0 0 0-16,-11 5 0 15,-6 0-3-15,-6 0 2 16,1 0 3-16,-1 5 1 16,12 0-4-16,-6-4 1 15,6-1-2-15,-6 0 0 16,0 0 2-16,-5 0 2 15,-1 0-3-15,-5 0 0 16,12-5 1-16,-1 5 2 16,0 0-1-16,0 0-1 15,-11-5-2-15,-6 0-1 16,-5 5 2-16,0 0 2 0,5 0 0 16,6-5-1-16,0 0 1 15,-5 0-1-15,-18 0-3 16,-5-5 2-16,0 1-1 15,12-1 0-15,-1 0 2 16,-6 0 0-16,-5 0-3 16,-5 0 2-16,-1 0 1 15,12 5 0-15,-1-5 0 16,7 0 0-16,-12 0 0 16,-6 1 0-16,-5 4-3 15,11 0 2-15,6 5 1 16,5-5 2-16,-6 0-1 0,-5 0-1 15,0 5-2-15,6 5 1 16,16 0-1-16,6 0 0 16,6-5 2-16,-6 0 0 15,-6 5 0-15,-5 0 2 16,-11 5-3-16,16 5-2 16,6 0 2-16,0-5 2 15,0 0 0-15,0 0-1 16,-11-5 1-16,-6 5-1 15,6 5 0-15,5 0 0 16,12-1 0-16,-1 1 0 0,-5-5 0 16,-5 5 0-1,-6 0 0-15,-6 0 0 0,6 0 0 16,11 0 0-16,-1 0-3 16,7 0 2-16,-12-5 1 15,1 0 2-15,-6 0-3 16,-1 0 0-16,7 0 1 15,5-5 2-15,5 5-1 16,-5 0-1-16,-5 0-2 16,-7 5 1-16,-4 0 1 15,10 0 0-15,6-1-9 16,6 1-2-16,5 0 4 16,-6 0 1-16,1 0 1 15,-6 0 1-15,-6 0 7 16,6 0 3-16,6-5-3 15,-1 5-2-15,12 0-5 0,-6-5 0 16,0 0 4-16,-5 5 4 16,0 0-8-16,-1 0-4 15,1 0-5-15,5-5 0 16,11 4-2-16,6-4 2 16,0 0-24-16,0 0-8 15,-6 5-34-15,-11 5-13 16,-11 15-48-1</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9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9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9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9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9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9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9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9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9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9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9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9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9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9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9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9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9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9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9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9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9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9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9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9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9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9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9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9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9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9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9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9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9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9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9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9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9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9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9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9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94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9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9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9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9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9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9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9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9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9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9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9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9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9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9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9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9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9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9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9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9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9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9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9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9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9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9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9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9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9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9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9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9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9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9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talk is the story of my team's struggle with UI testing over the past 6 years.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Personally, I've been writing tests of some kind or another for over 14 years, and for most of those years I've held the opinion that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super cheap to write and execute, but because they test things in isolation they don't give us a lot of confidence that things will work in a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tons of confidence about how things work in the browser, but they’re hard to write and costly to execute. In the middle, there are different degrees of trade-offs between cost and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give us confidence in the condition </a:t>
            </a:r>
            <a:r>
              <a:rPr lang="en-US" sz="1200" kern="1200">
                <a:solidFill>
                  <a:schemeClr val="tx1"/>
                </a:solidFill>
                <a:effectLst/>
                <a:latin typeface="+mn-lt"/>
                <a:ea typeface="+mn-ea"/>
                <a:cs typeface="+mn-cs"/>
              </a:rPr>
              <a:t>being tested”? </a:t>
            </a:r>
            <a:r>
              <a:rPr lang="en-US" sz="1200" kern="1200" dirty="0">
                <a:solidFill>
                  <a:schemeClr val="tx1"/>
                </a:solidFill>
                <a:effectLst/>
                <a:latin typeface="+mn-lt"/>
                <a:ea typeface="+mn-ea"/>
                <a:cs typeface="+mn-cs"/>
              </a:rPr>
              <a:t>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this logic is implemented in the HTML view code, then if we deem it necessary to test, the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way to do that is through a UI test.</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UI test for that logic I just discussed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we'd need to create a user with an active license.</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193585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save that user into the database, so that the browser can log in as that person.</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15018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spin up a browser and automate it through the login process. I'll talk about this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thing in a minute, but basically this line of code would trigger some browser automation.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399820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we're logged in, we'd then need to navigate to the page that we're testing, so there's another piece of browser automation here.</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20198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finally, we'd need to use Selenium to interrogate the DOM to see if the text we're looking for is visible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987342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a </a:t>
            </a:r>
            <a:r>
              <a:rPr lang="en-US" sz="1200" i="1" kern="1200" dirty="0">
                <a:solidFill>
                  <a:schemeClr val="tx1"/>
                </a:solidFill>
                <a:effectLst/>
                <a:latin typeface="+mn-lt"/>
                <a:ea typeface="+mn-ea"/>
                <a:cs typeface="+mn-cs"/>
              </a:rPr>
              <a:t>ton </a:t>
            </a:r>
            <a:r>
              <a:rPr lang="en-US" sz="1200" kern="1200" dirty="0">
                <a:solidFill>
                  <a:schemeClr val="tx1"/>
                </a:solidFill>
                <a:effectLst/>
                <a:latin typeface="+mn-lt"/>
                <a:ea typeface="+mn-ea"/>
                <a:cs typeface="+mn-cs"/>
              </a:rPr>
              <a:t>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58836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freaking suck. They are hard to write. They are slow to execute. They are often extremely brittle. There are entire categories of pain points that you get with UI tests that just don't occur with other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Anyone else feel this way about UI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My team has been developing a large and complex SaaS application for the last 8 years, and we've been writing unit and integration tests from the beginning. We're up to 7000 of those tests. But, because we all shared this feeling, we didn't write any UI tests in the beginning.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as a result of that, we started having experiences like this.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because these things are slow to execute and leave behind a bunch of data I try and avoid it. In general, if you find yourself wanting to test multiple permutations of inputs, it's better to isolate the things that are sensitive to those permutations somewhere that they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we use unit tests against a view model to check for calculations and visibility of certain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data or integration tests to validate business logic and the interaction between different services.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try to limit our UI tests to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you simply cannot test without fully rendering the DOM.</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 and ensuring that the CSS, JS, and HTML are working properly together.</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the code to PROD, and then we'd get a phone call that was the equivalent of "hey guys, you said you had a good build. So why is the engine room under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fact of the matter is, unit and integration tests alone are insufficient to support a large or complex app. If you aren't testing all of the nooks and crannies of your application </a:t>
            </a:r>
            <a:r>
              <a:rPr lang="en-US" sz="1200" u="sng" kern="1200" dirty="0">
                <a:solidFill>
                  <a:schemeClr val="tx1"/>
                </a:solidFill>
                <a:effectLst/>
                <a:latin typeface="+mn-lt"/>
                <a:ea typeface="+mn-ea"/>
                <a:cs typeface="+mn-cs"/>
              </a:rPr>
              <a:t>using a browser</a:t>
            </a:r>
            <a:r>
              <a:rPr lang="en-US" sz="1200" u="none" kern="1200" dirty="0">
                <a:solidFill>
                  <a:schemeClr val="tx1"/>
                </a:solidFill>
                <a:effectLst/>
                <a:latin typeface="+mn-lt"/>
                <a:ea typeface="+mn-ea"/>
                <a:cs typeface="+mn-cs"/>
              </a:rPr>
              <a:t>, then you're vulnerable to this same sort of failure.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your system gets large enough, testing those nooks and crannies by hand becomes very expensive. Eventually we realized that we needed to test the entire application through a browser, but that if we kept doing it by hand we were going to have to keep increasing the size of the QA team to keep up with the application's growth.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we eventually had to start writing UI tests. In the beginning it was tough. We made lots of mistakes, we wrote a lot of brittle tests, and honestly we came up with a lot of excuses to </a:t>
            </a:r>
            <a:r>
              <a:rPr lang="en-US" sz="1200" i="1" kern="1200" dirty="0">
                <a:solidFill>
                  <a:schemeClr val="tx1"/>
                </a:solidFill>
                <a:effectLst/>
                <a:latin typeface="+mn-lt"/>
                <a:ea typeface="+mn-ea"/>
                <a:cs typeface="+mn-cs"/>
              </a:rPr>
              <a:t>avoid </a:t>
            </a:r>
            <a:r>
              <a:rPr lang="en-US" sz="1200" i="0" kern="1200" dirty="0">
                <a:solidFill>
                  <a:schemeClr val="tx1"/>
                </a:solidFill>
                <a:effectLst/>
                <a:latin typeface="+mn-lt"/>
                <a:ea typeface="+mn-ea"/>
                <a:cs typeface="+mn-cs"/>
              </a:rPr>
              <a:t>writing them. But we kept at it, and then in 2017 something happened that inspired me to write this talk.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talk about 3 of those 4 concerns in the context of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basically a façade that represents a single page or UI element in your site and abstracts away the details of the HTML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4117774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Page Object for a Login page would likely have a Username field, a Password field, and a submit button. Those things would be exposed as public properties that the test code can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of the knowledge about how to locate those things in the DOM is handled </a:t>
            </a:r>
            <a:r>
              <a:rPr lang="en-US" sz="1200" i="1" kern="1200" dirty="0">
                <a:solidFill>
                  <a:schemeClr val="tx1"/>
                </a:solidFill>
                <a:effectLst/>
                <a:latin typeface="+mn-lt"/>
                <a:ea typeface="+mn-ea"/>
                <a:cs typeface="+mn-cs"/>
              </a:rPr>
              <a:t>inside </a:t>
            </a:r>
            <a:r>
              <a:rPr lang="en-US" sz="1200" i="0" kern="1200" dirty="0">
                <a:solidFill>
                  <a:schemeClr val="tx1"/>
                </a:solidFill>
                <a:effectLst/>
                <a:latin typeface="+mn-lt"/>
                <a:ea typeface="+mn-ea"/>
                <a:cs typeface="+mn-cs"/>
              </a:rPr>
              <a:t>the page object, resulting in less coupling between the test logic and the HTML implementation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what that looks like in code. We create a Page Object class for each element of the UI, and that class contains public properties exposing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your test code references one of these properties,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calls out to WebDriver, finds the element in the DOM, and then returns a proxy object that can be used to interact with that element via the browser.</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correctly, you will end up writing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your pages, rather than an </a:t>
            </a:r>
            <a:r>
              <a:rPr lang="en-US" sz="1200" i="1" kern="1200" dirty="0">
                <a:solidFill>
                  <a:schemeClr val="tx1"/>
                </a:solidFill>
                <a:effectLst/>
                <a:latin typeface="+mn-lt"/>
                <a:ea typeface="+mn-ea"/>
                <a:cs typeface="+mn-cs"/>
              </a:rPr>
              <a:t>HTML-centric </a:t>
            </a:r>
            <a:r>
              <a:rPr lang="en-US" sz="1200" i="0" kern="1200" dirty="0">
                <a:solidFill>
                  <a:schemeClr val="tx1"/>
                </a:solidFill>
                <a:effectLst/>
                <a:latin typeface="+mn-lt"/>
                <a:ea typeface="+mn-ea"/>
                <a:cs typeface="+mn-cs"/>
              </a:rPr>
              <a:t>one.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that's a good thing. You should NOT be putting HTML IDs, class names,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directly in your test code. That makes the tests harder to write, because the test author needs to </a:t>
            </a:r>
            <a:r>
              <a:rPr lang="en-US" sz="1200" i="1" kern="1200" dirty="0">
                <a:solidFill>
                  <a:schemeClr val="tx1"/>
                </a:solidFill>
                <a:effectLst/>
                <a:latin typeface="+mn-lt"/>
                <a:ea typeface="+mn-ea"/>
                <a:cs typeface="+mn-cs"/>
              </a:rPr>
              <a:t>remember </a:t>
            </a:r>
            <a:r>
              <a:rPr lang="en-US" sz="1200" i="0" kern="1200" dirty="0">
                <a:solidFill>
                  <a:schemeClr val="tx1"/>
                </a:solidFill>
                <a:effectLst/>
                <a:latin typeface="+mn-lt"/>
                <a:ea typeface="+mn-ea"/>
                <a:cs typeface="+mn-cs"/>
              </a:rPr>
              <a:t>all of those details, and it also makes the tests more brittle. I don't want to have to go and edit 50 different UI tests just because I changed a CSS class attached to a textbox or something.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PageObjects, each test was written to interact with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directly.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139272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a test for the login page would directly modify the Username field,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950762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the password field…</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460163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new developer had recently joined our team and we showed him how we write UI tests, and a couple of months later he told me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told me that, even though our UI tests are still the most painful tests we write, we've solved enough of the pain points that programmers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them.</a:t>
            </a:r>
          </a:p>
          <a:p>
            <a:endParaRPr lang="en-US" b="0" dirty="0"/>
          </a:p>
          <a:p>
            <a:r>
              <a:rPr lang="en-US" b="0" dirty="0"/>
              <a:t>And that's huge. Because once we started making fewer excuses we started writing more tests, and our release quality has gone up significantly as a result.</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4171412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click the submit button…</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64275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then finally make its assertions.</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70433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Seems simple,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definitely decoupled this test from the HTML </a:t>
            </a:r>
            <a:r>
              <a:rPr lang="en-US" sz="1200" i="1" kern="1200" dirty="0">
                <a:solidFill>
                  <a:schemeClr val="tx1"/>
                </a:solidFill>
                <a:effectLst/>
                <a:latin typeface="+mn-lt"/>
                <a:ea typeface="+mn-ea"/>
                <a:cs typeface="+mn-cs"/>
              </a:rPr>
              <a:t>markup</a:t>
            </a:r>
            <a:r>
              <a:rPr lang="en-US" sz="1200" i="0" kern="1200" dirty="0">
                <a:solidFill>
                  <a:schemeClr val="tx1"/>
                </a:solidFill>
                <a:effectLst/>
                <a:latin typeface="+mn-lt"/>
                <a:ea typeface="+mn-ea"/>
                <a:cs typeface="+mn-cs"/>
              </a:rPr>
              <a:t>, but it's still coupled to the specific </a:t>
            </a:r>
            <a:r>
              <a:rPr lang="en-US" sz="1200" kern="1200" dirty="0">
                <a:solidFill>
                  <a:schemeClr val="tx1"/>
                </a:solidFill>
                <a:effectLst/>
                <a:latin typeface="+mn-lt"/>
                <a:ea typeface="+mn-ea"/>
                <a:cs typeface="+mn-cs"/>
              </a:rPr>
              <a:t>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77173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explain that, let’s imagine for a moment that I have five different tests I want to run for the login page:</a:t>
            </a:r>
          </a:p>
          <a:p>
            <a:pPr lvl="0"/>
            <a:r>
              <a:rPr lang="en-US" sz="1200" kern="1200" dirty="0">
                <a:solidFill>
                  <a:schemeClr val="tx1"/>
                </a:solidFill>
                <a:effectLst/>
                <a:latin typeface="+mn-lt"/>
                <a:ea typeface="+mn-ea"/>
                <a:cs typeface="+mn-cs"/>
              </a:rPr>
              <a:t>* Wrong password = error message</a:t>
            </a:r>
          </a:p>
          <a:p>
            <a:pPr lvl="0"/>
            <a:r>
              <a:rPr lang="en-US" sz="1200" kern="1200" dirty="0">
                <a:solidFill>
                  <a:schemeClr val="tx1"/>
                </a:solidFill>
                <a:effectLst/>
                <a:latin typeface="+mn-lt"/>
                <a:ea typeface="+mn-ea"/>
                <a:cs typeface="+mn-cs"/>
              </a:rPr>
              <a:t>* Valid credentials for “locked” account = error message</a:t>
            </a:r>
          </a:p>
          <a:p>
            <a:pPr lvl="0"/>
            <a:r>
              <a:rPr lang="en-US" sz="1200" kern="1200" dirty="0">
                <a:solidFill>
                  <a:schemeClr val="tx1"/>
                </a:solidFill>
                <a:effectLst/>
                <a:latin typeface="+mn-lt"/>
                <a:ea typeface="+mn-ea"/>
                <a:cs typeface="+mn-cs"/>
              </a:rPr>
              <a:t>* Valid credentials for Admin = redirect to Admin area</a:t>
            </a:r>
          </a:p>
          <a:p>
            <a:pPr lvl="0"/>
            <a:r>
              <a:rPr lang="en-US" sz="1200" kern="1200" dirty="0">
                <a:solidFill>
                  <a:schemeClr val="tx1"/>
                </a:solidFill>
                <a:effectLst/>
                <a:latin typeface="+mn-lt"/>
                <a:ea typeface="+mn-ea"/>
                <a:cs typeface="+mn-cs"/>
              </a:rPr>
              <a:t>* Valid credentials for Normal = redirect to User area</a:t>
            </a:r>
          </a:p>
          <a:p>
            <a:pPr lvl="0"/>
            <a:r>
              <a:rPr lang="en-US" sz="1200" kern="1200" dirty="0">
                <a:solidFill>
                  <a:schemeClr val="tx1"/>
                </a:solidFill>
                <a:effectLst/>
                <a:latin typeface="+mn-lt"/>
                <a:ea typeface="+mn-ea"/>
                <a:cs typeface="+mn-cs"/>
              </a:rPr>
              <a:t>* If user hasn't changed password in 3 months = redirect to password reset flow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explain that, let’s imagine for a moment that I have five different tests I want to run for the login page:</a:t>
            </a:r>
          </a:p>
          <a:p>
            <a:pPr lvl="0"/>
            <a:r>
              <a:rPr lang="en-US" sz="1200" kern="1200" dirty="0">
                <a:solidFill>
                  <a:schemeClr val="tx1"/>
                </a:solidFill>
                <a:effectLst/>
                <a:latin typeface="+mn-lt"/>
                <a:ea typeface="+mn-ea"/>
                <a:cs typeface="+mn-cs"/>
              </a:rPr>
              <a:t>* Wrong password = error message</a:t>
            </a:r>
          </a:p>
          <a:p>
            <a:pPr lvl="0"/>
            <a:r>
              <a:rPr lang="en-US" sz="1200" kern="1200" dirty="0">
                <a:solidFill>
                  <a:schemeClr val="tx1"/>
                </a:solidFill>
                <a:effectLst/>
                <a:latin typeface="+mn-lt"/>
                <a:ea typeface="+mn-ea"/>
                <a:cs typeface="+mn-cs"/>
              </a:rPr>
              <a:t>* Valid credentials for “locked” account = error message</a:t>
            </a:r>
          </a:p>
          <a:p>
            <a:pPr lvl="0"/>
            <a:r>
              <a:rPr lang="en-US" sz="1200" kern="1200" dirty="0">
                <a:solidFill>
                  <a:schemeClr val="tx1"/>
                </a:solidFill>
                <a:effectLst/>
                <a:latin typeface="+mn-lt"/>
                <a:ea typeface="+mn-ea"/>
                <a:cs typeface="+mn-cs"/>
              </a:rPr>
              <a:t>* Valid credentials for Admin = redirect to Admin area</a:t>
            </a:r>
          </a:p>
          <a:p>
            <a:pPr lvl="0"/>
            <a:r>
              <a:rPr lang="en-US" sz="1200" kern="1200" dirty="0">
                <a:solidFill>
                  <a:schemeClr val="tx1"/>
                </a:solidFill>
                <a:effectLst/>
                <a:latin typeface="+mn-lt"/>
                <a:ea typeface="+mn-ea"/>
                <a:cs typeface="+mn-cs"/>
              </a:rPr>
              <a:t>* Valid credentials for Normal = redirect to User area</a:t>
            </a:r>
          </a:p>
          <a:p>
            <a:pPr lvl="0"/>
            <a:r>
              <a:rPr lang="en-US" sz="1200" kern="1200" dirty="0">
                <a:solidFill>
                  <a:schemeClr val="tx1"/>
                </a:solidFill>
                <a:effectLst/>
                <a:latin typeface="+mn-lt"/>
                <a:ea typeface="+mn-ea"/>
                <a:cs typeface="+mn-cs"/>
              </a:rPr>
              <a:t>* If user hasn't changed password in 3 months = redirect to password reset flow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146213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Things like “when the account is locked, show this error message” and "different user types get different default home pages" should be unit or integration tests against a login service, not browser-level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scenario I would probably have two UI tests, one covering a successful login and one covering a failed login, just to make sure that the UI handles each case correctly. But to exhaustively cover the various rules and conditions, I’d write lower level tests instead.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232296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Things like “when the account is locked, show this error message” and "different user types get different default home pages" should be unit or integration tests against a login service, not browser-level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scenario I would probably keep two these UI tests, one to cover the happy path successful login and one to cover a failure state, just to make sure that the UI responds properly in both scenarios. But exhaustive coverage of all conditions should be handled with lower level tests instead.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PageObjects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So instead of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expose a collection of individual HTML elements,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expose a </a:t>
            </a:r>
            <a:r>
              <a:rPr lang="en-US" sz="1200" b="1" kern="1200" dirty="0">
                <a:solidFill>
                  <a:schemeClr val="tx1"/>
                </a:solidFill>
                <a:effectLst/>
                <a:latin typeface="+mn-lt"/>
                <a:ea typeface="+mn-ea"/>
                <a:cs typeface="+mn-cs"/>
              </a:rPr>
              <a:t>task-centric API </a:t>
            </a:r>
            <a:r>
              <a:rPr lang="en-US" sz="1200" b="0" kern="1200" dirty="0">
                <a:solidFill>
                  <a:schemeClr val="tx1"/>
                </a:solidFill>
                <a:effectLst/>
                <a:latin typeface="+mn-lt"/>
                <a:ea typeface="+mn-ea"/>
                <a:cs typeface="+mn-cs"/>
              </a:rPr>
              <a:t>that describe the types of things a user can DO on that page. </a:t>
            </a:r>
          </a:p>
          <a:p>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more expressive, more intent-revealing, and much easier to write.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learned some hard fought lessons that I want to share with you. I'd like to make your journey to that milestone of “no excuses” shorter and less painful than ours was.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PageObjects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we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to simplify the task of logging in, navigating to a specific page or context, and then to decouple our test setup and assertions from the underlying HTML implementation.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 person goes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 applications for those types of licenses collect a lot of data. Applicants need to fill our their work history, education history, they need to pay different types of fees, they might need to provide professional references, there might be some sort of background check that's performed on them, etc. And all of that stuff needs to be configurable because every credential has a completely customized application 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collect all of that data are a key feature of the system and because they are so configurable, and there are so many different possible permutations of that configuration, we obviously need UI tests around them. But writing those UI tests is challenging.</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of that configuration data has to exist in the database before we can display the form to a browser,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access to a database snapshot that is checked into source control and that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snapshot already has a data entry form created, then we can just create a constant that references the ID of that pre-existing record, and then the test is super easy to write. 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so you define a new form, save it to the snapshot, and add its ID to the list.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test we write deals specifically with the ability to render a form using a tabbed UI, so we create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data entry form and save it to the snapshot as well.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there is no One True Way of UI Testing. There are no silver bullets. This talk is not about any one specific library or framework or tool or testing service that you should be using.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 is a large, complex, data-driven, server-rendered web app written in ASPNET MVC and jQuery. But for the most part, this talk is not platform specific. I’m trying to focus on the principles that have sustained us over the last 6 years and the strategy that we’ve developed as a result. I hope that you’ll find lots to learn from here, even if you live in a different technical stack than we do.</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2152353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yet another test we write deals with the review process that some application forms go through.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things is different enough that it's logical to just create a new data entry form in that baseline database and reference it in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She needs to write a test that deals with a multi-tab UI, that also has an application fee, </a:t>
            </a:r>
            <a:r>
              <a:rPr lang="en-US" sz="1200" i="1" kern="1200" dirty="0">
                <a:solidFill>
                  <a:schemeClr val="tx1"/>
                </a:solidFill>
                <a:effectLst/>
                <a:latin typeface="+mn-lt"/>
                <a:ea typeface="+mn-ea"/>
                <a:cs typeface="+mn-cs"/>
              </a:rPr>
              <a:t>and </a:t>
            </a:r>
            <a:r>
              <a:rPr lang="en-US" sz="1200" i="0" kern="1200" dirty="0">
                <a:solidFill>
                  <a:schemeClr val="tx1"/>
                </a:solidFill>
                <a:effectLst/>
                <a:latin typeface="+mn-lt"/>
                <a:ea typeface="+mn-ea"/>
                <a:cs typeface="+mn-cs"/>
              </a:rPr>
              <a:t>goes through a review step. She has no way of knowing </a:t>
            </a:r>
            <a:r>
              <a:rPr lang="en-US" sz="1200" kern="1200" dirty="0">
                <a:solidFill>
                  <a:schemeClr val="tx1"/>
                </a:solidFill>
                <a:effectLst/>
                <a:latin typeface="+mn-lt"/>
                <a:ea typeface="+mn-ea"/>
                <a:cs typeface="+mn-cs"/>
              </a:rPr>
              <a:t>which, if any, of these pre-built things meet those specific needs, so she’ll also do the logical thing and create yet another pre-built record.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you end up with lots of duplication because there just isn't a good way to manage reusable data at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if that newly hired programmer needs a tabbed data entry form with an application fee, she could write a tiny bit of SQL that just modifies the pre-existing form with a fee and ensures that it </a:t>
            </a:r>
            <a:r>
              <a:rPr lang="en-US" sz="1200" i="1" kern="1200" dirty="0">
                <a:solidFill>
                  <a:schemeClr val="tx1"/>
                </a:solidFill>
                <a:effectLst/>
                <a:latin typeface="+mn-lt"/>
                <a:ea typeface="+mn-ea"/>
                <a:cs typeface="+mn-cs"/>
              </a:rPr>
              <a:t>also </a:t>
            </a:r>
            <a:r>
              <a:rPr lang="en-US" sz="1200" i="0" kern="1200" dirty="0">
                <a:solidFill>
                  <a:schemeClr val="tx1"/>
                </a:solidFill>
                <a:effectLst/>
                <a:latin typeface="+mn-lt"/>
                <a:ea typeface="+mn-ea"/>
                <a:cs typeface="+mn-cs"/>
              </a:rPr>
              <a:t>is now multi-tab.</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now you have tests making permanent changes to shared global data, and that’s dangerous. You might get different results if you run the tests in different sequences, because there might a test that </a:t>
            </a:r>
            <a:r>
              <a:rPr lang="en-US" sz="1200" i="1" kern="1200" dirty="0">
                <a:solidFill>
                  <a:schemeClr val="tx1"/>
                </a:solidFill>
                <a:effectLst/>
                <a:latin typeface="+mn-lt"/>
                <a:ea typeface="+mn-ea"/>
                <a:cs typeface="+mn-cs"/>
              </a:rPr>
              <a:t>assumes </a:t>
            </a:r>
            <a:r>
              <a:rPr lang="en-US" sz="1200" i="0" kern="1200" dirty="0">
                <a:solidFill>
                  <a:schemeClr val="tx1"/>
                </a:solidFill>
                <a:effectLst/>
                <a:latin typeface="+mn-lt"/>
                <a:ea typeface="+mn-ea"/>
                <a:cs typeface="+mn-cs"/>
              </a:rPr>
              <a:t>that the form with the application fee uses a single-tab UI. If that test runs first, it will pass. But if </a:t>
            </a:r>
            <a:r>
              <a:rPr lang="en-US" sz="1200" i="1" kern="1200" dirty="0">
                <a:solidFill>
                  <a:schemeClr val="tx1"/>
                </a:solidFill>
                <a:effectLst/>
                <a:latin typeface="+mn-lt"/>
                <a:ea typeface="+mn-ea"/>
                <a:cs typeface="+mn-cs"/>
              </a:rPr>
              <a:t>this </a:t>
            </a:r>
            <a:r>
              <a:rPr lang="en-US" sz="1200" i="0" kern="1200" dirty="0">
                <a:solidFill>
                  <a:schemeClr val="tx1"/>
                </a:solidFill>
                <a:effectLst/>
                <a:latin typeface="+mn-lt"/>
                <a:ea typeface="+mn-ea"/>
                <a:cs typeface="+mn-cs"/>
              </a:rPr>
              <a:t>test runs first, and this change persists in the database, then that other test is going to fail because the system is no longer in the expected state.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Those failures are really hard to triage; lets say that other test fails, and so we reset to a known clean state and run it by itself under a debugger. But this time, the test passes. And then we run the whole suite together, and it fails again. That's a </a:t>
            </a:r>
            <a:r>
              <a:rPr lang="en-US" sz="1200" i="1" kern="1200" dirty="0">
                <a:solidFill>
                  <a:schemeClr val="tx1"/>
                </a:solidFill>
                <a:effectLst/>
                <a:latin typeface="+mn-lt"/>
                <a:ea typeface="+mn-ea"/>
                <a:cs typeface="+mn-cs"/>
              </a:rPr>
              <a:t>really </a:t>
            </a:r>
            <a:r>
              <a:rPr lang="en-US" sz="1200" i="0" kern="1200" dirty="0">
                <a:solidFill>
                  <a:schemeClr val="tx1"/>
                </a:solidFill>
                <a:effectLst/>
                <a:latin typeface="+mn-lt"/>
                <a:ea typeface="+mn-ea"/>
                <a:cs typeface="+mn-cs"/>
              </a:rPr>
              <a:t>frustrating way to spend an afternoon!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believe that whenever it's possible to do so, each test should create its own test data. Tests should make the fewest possible assumptions about the state of the database and should be as self-contained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decision is not without cost. On my team, with my product, I would rather pay this up front cost in order to deliver independent tests that are easier to keep green. Your mileage may vary but we’ve been doing this for about 7 years and I remain very happy with the results.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938937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create and manage our test data in the database</a:t>
            </a:r>
          </a:p>
          <a:p>
            <a:pPr lvl="0"/>
            <a:r>
              <a:rPr lang="en-US" sz="1200" kern="1200" dirty="0">
                <a:solidFill>
                  <a:schemeClr val="tx1"/>
                </a:solidFill>
                <a:effectLst/>
                <a:latin typeface="+mn-lt"/>
                <a:ea typeface="+mn-ea"/>
                <a:cs typeface="+mn-cs"/>
              </a:rPr>
              <a:t>Some tips and tricks for making your UI tests easier to write and less brittle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slides about how to get started with Selenium WebDriver, which is the API that we use to automate the browser. If you don’t already know how to automate the browser via code, that’s fine; you’ll still get value from this session, but you may need a little extra research before you can get started.</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only value in this test that actually impacts the test outcome is the fee. Everything else that I had to specify is noise and makes the test harder to write and harder to read.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have literally thousands of tests that need to construct things like this, so the maintenance costs of the test code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defaults aren’t things like null and 0, but they are realistic defaults for the application. These helpers always return objects that represent valid, real-world configurations.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Don’t new up test data by hand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 specify values that impact the test. Data creation helpers provide defaults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when I lay this sequence out graphically it's pretty easy to understand. But it’s going to be really hard to build this mental picture if you just open up the “use type 2 widget” test and start reading its code. And without this mental picture, these tests are going to be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part of this session talks about some ways to make your tests easier to write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actual UI code.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That was dumb </a:t>
            </a:r>
            <a:r>
              <a:rPr lang="en-US" sz="1200" b="0" kern="1200" dirty="0">
                <a:solidFill>
                  <a:schemeClr val="tx1"/>
                </a:solidFill>
                <a:effectLst/>
                <a:latin typeface="+mn-lt"/>
                <a:ea typeface="+mn-ea"/>
                <a:cs typeface="+mn-cs"/>
              </a:rPr>
              <a:t>and it led to </a:t>
            </a:r>
            <a:r>
              <a:rPr lang="en-US" sz="1200" b="0" kern="1200" dirty="0" err="1">
                <a:solidFill>
                  <a:schemeClr val="tx1"/>
                </a:solidFill>
                <a:effectLst/>
                <a:latin typeface="+mn-lt"/>
                <a:ea typeface="+mn-ea"/>
                <a:cs typeface="+mn-cs"/>
              </a:rPr>
              <a:t>PageObjects</a:t>
            </a:r>
            <a:r>
              <a:rPr lang="en-US" sz="1200" b="0" kern="1200" dirty="0">
                <a:solidFill>
                  <a:schemeClr val="tx1"/>
                </a:solidFill>
                <a:effectLst/>
                <a:latin typeface="+mn-lt"/>
                <a:ea typeface="+mn-ea"/>
                <a:cs typeface="+mn-cs"/>
              </a:rPr>
              <a:t>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have a fairly innocuous piece of HTML,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that’s looking for a link that is the direct child of the first span that is the direct child of a td belonging to a table with a specific class.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1052702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Gee, I can’t imagine why our UI tests were always breaking </a:t>
            </a:r>
            <a:r>
              <a:rPr lang="en-US" sz="1200" kern="1200" dirty="0">
                <a:solidFill>
                  <a:schemeClr val="tx1"/>
                </a:solidFill>
                <a:effectLst/>
                <a:latin typeface="+mn-lt"/>
                <a:ea typeface="+mn-ea"/>
                <a:cs typeface="+mn-cs"/>
                <a:sym typeface="Wingdings" panose="05000000000000000000" pitchFamily="2" charset="2"/>
              </a:rPr>
              <a:t> </a:t>
            </a:r>
          </a:p>
          <a:p>
            <a:endParaRPr lang="en-US" sz="1200" kern="1200" dirty="0">
              <a:solidFill>
                <a:schemeClr val="tx1"/>
              </a:solidFill>
              <a:effectLst/>
              <a:latin typeface="+mn-lt"/>
              <a:ea typeface="+mn-ea"/>
              <a:cs typeface="+mn-cs"/>
              <a:sym typeface="Wingdings" panose="05000000000000000000" pitchFamily="2" charset="2"/>
            </a:endParaRPr>
          </a:p>
          <a:p>
            <a:r>
              <a:rPr lang="en-US" sz="1200" kern="1200" dirty="0">
                <a:solidFill>
                  <a:schemeClr val="tx1"/>
                </a:solidFill>
                <a:effectLst/>
                <a:latin typeface="+mn-lt"/>
                <a:ea typeface="+mn-ea"/>
                <a:cs typeface="+mn-cs"/>
                <a:sym typeface="Wingdings" panose="05000000000000000000" pitchFamily="2" charset="2"/>
              </a:rPr>
              <a:t>Even something as simple as changing this span to a div would break every test that uses this </a:t>
            </a:r>
            <a:r>
              <a:rPr lang="en-US" sz="1200" kern="1200" dirty="0" err="1">
                <a:solidFill>
                  <a:schemeClr val="tx1"/>
                </a:solidFill>
                <a:effectLst/>
                <a:latin typeface="+mn-lt"/>
                <a:ea typeface="+mn-ea"/>
                <a:cs typeface="+mn-cs"/>
                <a:sym typeface="Wingdings" panose="05000000000000000000" pitchFamily="2" charset="2"/>
              </a:rPr>
              <a:t>PageObject</a:t>
            </a:r>
            <a:r>
              <a:rPr lang="en-US" sz="1200" kern="1200" dirty="0">
                <a:solidFill>
                  <a:schemeClr val="tx1"/>
                </a:solidFill>
                <a:effectLst/>
                <a:latin typeface="+mn-lt"/>
                <a:ea typeface="+mn-ea"/>
                <a:cs typeface="+mn-cs"/>
                <a:sym typeface="Wingdings" panose="05000000000000000000" pitchFamily="2" charset="2"/>
              </a:rPr>
              <a:t>.</a:t>
            </a:r>
          </a:p>
          <a:p>
            <a:endParaRPr lang="en-US" sz="1200" kern="1200" dirty="0">
              <a:solidFill>
                <a:schemeClr val="tx1"/>
              </a:solidFill>
              <a:effectLst/>
              <a:latin typeface="+mn-lt"/>
              <a:ea typeface="+mn-ea"/>
              <a:cs typeface="+mn-cs"/>
              <a:sym typeface="Wingdings" panose="05000000000000000000" pitchFamily="2" charset="2"/>
            </a:endParaRPr>
          </a:p>
          <a:p>
            <a:r>
              <a:rPr lang="en-US" sz="1200" kern="1200" dirty="0">
                <a:solidFill>
                  <a:schemeClr val="tx1"/>
                </a:solidFill>
                <a:effectLst/>
                <a:latin typeface="+mn-lt"/>
                <a:ea typeface="+mn-ea"/>
                <a:cs typeface="+mn-cs"/>
                <a:sym typeface="Wingdings" panose="05000000000000000000" pitchFamily="2" charset="2"/>
              </a:rPr>
              <a:t>And there’s really nothing a programmer can do to prevent themselves from breaking those tests. There’s no way to look at this HTML and then do a text search that has any hope of surfacing this </a:t>
            </a:r>
            <a:r>
              <a:rPr lang="en-US" sz="1200" kern="1200" dirty="0" err="1">
                <a:solidFill>
                  <a:schemeClr val="tx1"/>
                </a:solidFill>
                <a:effectLst/>
                <a:latin typeface="+mn-lt"/>
                <a:ea typeface="+mn-ea"/>
                <a:cs typeface="+mn-cs"/>
                <a:sym typeface="Wingdings" panose="05000000000000000000" pitchFamily="2" charset="2"/>
              </a:rPr>
              <a:t>PageObject</a:t>
            </a:r>
            <a:r>
              <a:rPr lang="en-US" sz="1200" kern="1200" dirty="0">
                <a:solidFill>
                  <a:schemeClr val="tx1"/>
                </a:solidFill>
                <a:effectLst/>
                <a:latin typeface="+mn-lt"/>
                <a:ea typeface="+mn-ea"/>
                <a:cs typeface="+mn-cs"/>
                <a:sym typeface="Wingdings" panose="05000000000000000000" pitchFamily="2" charset="2"/>
              </a:rPr>
              <a:t>. At </a:t>
            </a:r>
            <a:r>
              <a:rPr lang="en-US" sz="1200" i="1" kern="1200" dirty="0">
                <a:solidFill>
                  <a:schemeClr val="tx1"/>
                </a:solidFill>
                <a:effectLst/>
                <a:latin typeface="+mn-lt"/>
                <a:ea typeface="+mn-ea"/>
                <a:cs typeface="+mn-cs"/>
                <a:sym typeface="Wingdings" panose="05000000000000000000" pitchFamily="2" charset="2"/>
              </a:rPr>
              <a:t>best </a:t>
            </a:r>
            <a:r>
              <a:rPr lang="en-US" sz="1200" i="0" kern="1200" dirty="0">
                <a:solidFill>
                  <a:schemeClr val="tx1"/>
                </a:solidFill>
                <a:effectLst/>
                <a:latin typeface="+mn-lt"/>
                <a:ea typeface="+mn-ea"/>
                <a:cs typeface="+mn-cs"/>
                <a:sym typeface="Wingdings" panose="05000000000000000000" pitchFamily="2" charset="2"/>
              </a:rPr>
              <a:t>you could search for the ID of the table, but if you have a complex UI and this table has lots of children, then that search could yield hundreds of false positive hits.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22213387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 we encourage developers to assign UI-test-specific markers </a:t>
            </a:r>
            <a:r>
              <a:rPr lang="en-US" sz="1200" u="sng" kern="1200" dirty="0">
                <a:solidFill>
                  <a:schemeClr val="tx1"/>
                </a:solidFill>
                <a:effectLst/>
                <a:latin typeface="+mn-lt"/>
                <a:ea typeface="+mn-ea"/>
                <a:cs typeface="+mn-cs"/>
              </a:rPr>
              <a:t>directly to the things</a:t>
            </a:r>
            <a:r>
              <a:rPr lang="en-US" sz="1200" kern="1200" dirty="0">
                <a:solidFill>
                  <a:schemeClr val="tx1"/>
                </a:solidFill>
                <a:effectLst/>
                <a:latin typeface="+mn-lt"/>
                <a:ea typeface="+mn-ea"/>
                <a:cs typeface="+mn-cs"/>
              </a:rPr>
              <a:t> the UI tests need to manipulate.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“selenium” prefix is a signal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They exist ONLY so that UI tests can directly access the things they need.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not only prevents people from inadvertently breaking tests, but it makes it very easy to locate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deal with a specific piece of UI. You read this code, you do a text search for this name, and you will immediately find the things you need.</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2341712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tool to keep in mind is this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Keep it simple and combine these low-hanging fruit with test-specific names and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where a given feature is used. There might need to be a </a:t>
            </a:r>
            <a:r>
              <a:rPr lang="en-US" sz="1200" i="1" kern="1200" dirty="0">
                <a:solidFill>
                  <a:schemeClr val="tx1"/>
                </a:solidFill>
                <a:effectLst/>
                <a:latin typeface="+mn-lt"/>
                <a:ea typeface="+mn-ea"/>
                <a:cs typeface="+mn-cs"/>
              </a:rPr>
              <a:t>ton </a:t>
            </a:r>
            <a:r>
              <a:rPr lang="en-US" sz="1200" i="0" kern="1200" dirty="0">
                <a:solidFill>
                  <a:schemeClr val="tx1"/>
                </a:solidFill>
                <a:effectLst/>
                <a:latin typeface="+mn-lt"/>
                <a:ea typeface="+mn-ea"/>
                <a:cs typeface="+mn-cs"/>
              </a:rPr>
              <a:t>of data setup to set the stage for a test, and all of that setup code can be hard to write and it adds to the execution time of the test suite.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So whenever possible, we like to extract our UI features into “components” so that they are easier to reuse, and then we create test harnesses for those components. We can then write UI tests against that test harness and avoid all of the painful setup.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of an actual test harness from my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product that verifies address data in </a:t>
            </a:r>
            <a:r>
              <a:rPr lang="en-US" sz="1200" kern="1200" dirty="0" err="1">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But the only way to test this through the application is to walk through the entire user registration flow which is a lot of 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by wrapping the address verification stuff into a component, we can easily include it in a test harness page so that we can jump directly to it. Instead of pulling configuration data from the database, we let the user enter it directly in the harness.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harness supports manual testing of the component, and it’s also super easy to write UI tests for it. Each test just needs to modify the configuration over here, click the update button, and then check the results over here.</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always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Any time you’re implementing a non-trivial piece of UI, consider making it a component and then testing it through a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just like with unit tests, testing a component in isolation doesn’t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its important that you have at least 1 test that covers the component in the primary application to make sure that all of the plumbing and orchestration code is 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 have that happy path test in place, all of the other scenario based tests can usually be expressed simpler via the harness. </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only test through the UI things you can’t test any other way. Don’t test business logic through the </a:t>
            </a:r>
            <a:r>
              <a:rPr lang="en-US" sz="1200" kern="1200">
                <a:solidFill>
                  <a:schemeClr val="tx1"/>
                </a:solidFill>
                <a:effectLst/>
                <a:latin typeface="+mn-lt"/>
                <a:ea typeface="+mn-ea"/>
                <a:cs typeface="+mn-cs"/>
              </a:rPr>
              <a:t>UI!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API that your test code can use to interact with your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sure that your tests themselves </a:t>
            </a:r>
            <a:r>
              <a:rPr lang="en-US" sz="1200" i="1" kern="1200" dirty="0">
                <a:solidFill>
                  <a:schemeClr val="tx1"/>
                </a:solidFill>
                <a:effectLst/>
                <a:latin typeface="+mn-lt"/>
                <a:ea typeface="+mn-ea"/>
                <a:cs typeface="+mn-cs"/>
              </a:rPr>
              <a:t>do not reference the HTML structure of your page</a:t>
            </a:r>
            <a:r>
              <a:rPr lang="en-US" sz="1200" i="0" kern="1200" dirty="0">
                <a:solidFill>
                  <a:schemeClr val="tx1"/>
                </a:solidFill>
                <a:effectLst/>
                <a:latin typeface="+mn-lt"/>
                <a:ea typeface="+mn-ea"/>
                <a:cs typeface="+mn-cs"/>
              </a:rPr>
              <a:t>. The </a:t>
            </a:r>
            <a:r>
              <a:rPr lang="en-US" sz="1200" i="0" kern="1200" dirty="0" err="1">
                <a:solidFill>
                  <a:schemeClr val="tx1"/>
                </a:solidFill>
                <a:effectLst/>
                <a:latin typeface="+mn-lt"/>
                <a:ea typeface="+mn-ea"/>
                <a:cs typeface="+mn-cs"/>
              </a:rPr>
              <a:t>PageObject</a:t>
            </a:r>
            <a:r>
              <a:rPr lang="en-US" sz="1200" i="0" kern="1200" dirty="0">
                <a:solidFill>
                  <a:schemeClr val="tx1"/>
                </a:solidFill>
                <a:effectLst/>
                <a:latin typeface="+mn-lt"/>
                <a:ea typeface="+mn-ea"/>
                <a:cs typeface="+mn-cs"/>
              </a:rPr>
              <a:t> should encapsulate the implementation details and make your tests much easier to write and maintain.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1897471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whenever possible, each test should create its own test data. Don’t rely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be painful at first, but it is absolutely worth the effort to create a library of data creation helpers that you can use for ALL of your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all I have. You can find this slide deck on my GitHub page, and if you have feedback about this session I'd love to hear from you on Twitter or via email. Thank you so much for coming today!</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259204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331.emf"/><Relationship Id="rId18" Type="http://schemas.openxmlformats.org/officeDocument/2006/relationships/customXml" Target="../ink/ink74.xml"/><Relationship Id="rId26" Type="http://schemas.openxmlformats.org/officeDocument/2006/relationships/customXml" Target="../ink/ink78.xml"/><Relationship Id="rId3" Type="http://schemas.openxmlformats.org/officeDocument/2006/relationships/image" Target="../media/image4.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1.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1.xml"/><Relationship Id="rId16" Type="http://schemas.openxmlformats.org/officeDocument/2006/relationships/customXml" Target="../ink/ink73.xml"/><Relationship Id="rId20" Type="http://schemas.openxmlformats.org/officeDocument/2006/relationships/customXml" Target="../ink/ink75.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68.xml"/><Relationship Id="rId11" Type="http://schemas.openxmlformats.org/officeDocument/2006/relationships/image" Target="../media/image321.emf"/><Relationship Id="rId24" Type="http://schemas.openxmlformats.org/officeDocument/2006/relationships/customXml" Target="../ink/ink77.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79.xml"/><Relationship Id="rId10" Type="http://schemas.openxmlformats.org/officeDocument/2006/relationships/customXml" Target="../ink/ink70.xml"/><Relationship Id="rId19" Type="http://schemas.openxmlformats.org/officeDocument/2006/relationships/image" Target="../media/image361.emf"/><Relationship Id="rId4" Type="http://schemas.openxmlformats.org/officeDocument/2006/relationships/customXml" Target="../ink/ink67.xml"/><Relationship Id="rId9" Type="http://schemas.openxmlformats.org/officeDocument/2006/relationships/image" Target="../media/image311.emf"/><Relationship Id="rId14" Type="http://schemas.openxmlformats.org/officeDocument/2006/relationships/customXml" Target="../ink/ink72.xml"/><Relationship Id="rId22" Type="http://schemas.openxmlformats.org/officeDocument/2006/relationships/customXml" Target="../ink/ink76.xml"/><Relationship Id="rId27" Type="http://schemas.openxmlformats.org/officeDocument/2006/relationships/image" Target="../media/image401.emf"/></Relationships>
</file>

<file path=ppt/slides/_rels/slide12.xml.rels><?xml version="1.0" encoding="UTF-8" standalone="yes"?>
<Relationships xmlns="http://schemas.openxmlformats.org/package/2006/relationships"><Relationship Id="rId8" Type="http://schemas.openxmlformats.org/officeDocument/2006/relationships/customXml" Target="../ink/ink82.xml"/><Relationship Id="rId13" Type="http://schemas.openxmlformats.org/officeDocument/2006/relationships/image" Target="../media/image77.emf"/><Relationship Id="rId18" Type="http://schemas.openxmlformats.org/officeDocument/2006/relationships/customXml" Target="../ink/ink87.xml"/><Relationship Id="rId26" Type="http://schemas.openxmlformats.org/officeDocument/2006/relationships/customXml" Target="../ink/ink91.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95.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84.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97.xml"/><Relationship Id="rId2" Type="http://schemas.openxmlformats.org/officeDocument/2006/relationships/notesSlide" Target="../notesSlides/notesSlide12.xml"/><Relationship Id="rId16" Type="http://schemas.openxmlformats.org/officeDocument/2006/relationships/customXml" Target="../ink/ink86.xml"/><Relationship Id="rId20" Type="http://schemas.openxmlformats.org/officeDocument/2006/relationships/customXml" Target="../ink/ink88.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1.xml"/><Relationship Id="rId11" Type="http://schemas.openxmlformats.org/officeDocument/2006/relationships/image" Target="../media/image56.emf"/><Relationship Id="rId24" Type="http://schemas.openxmlformats.org/officeDocument/2006/relationships/customXml" Target="../ink/ink90.xml"/><Relationship Id="rId32" Type="http://schemas.openxmlformats.org/officeDocument/2006/relationships/customXml" Target="../ink/ink94.xml"/><Relationship Id="rId37" Type="http://schemas.openxmlformats.org/officeDocument/2006/relationships/image" Target="../media/image89.emf"/><Relationship Id="rId40" Type="http://schemas.openxmlformats.org/officeDocument/2006/relationships/customXml" Target="../ink/ink98.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2.xml"/><Relationship Id="rId36" Type="http://schemas.openxmlformats.org/officeDocument/2006/relationships/customXml" Target="../ink/ink96.xml"/><Relationship Id="rId10" Type="http://schemas.openxmlformats.org/officeDocument/2006/relationships/customXml" Target="../ink/ink83.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0.xml"/><Relationship Id="rId9" Type="http://schemas.openxmlformats.org/officeDocument/2006/relationships/image" Target="../media/image55.emf"/><Relationship Id="rId14" Type="http://schemas.openxmlformats.org/officeDocument/2006/relationships/customXml" Target="../ink/ink85.xml"/><Relationship Id="rId22" Type="http://schemas.openxmlformats.org/officeDocument/2006/relationships/customXml" Target="../ink/ink89.xml"/><Relationship Id="rId27" Type="http://schemas.openxmlformats.org/officeDocument/2006/relationships/image" Target="../media/image84.emf"/><Relationship Id="rId30" Type="http://schemas.openxmlformats.org/officeDocument/2006/relationships/customXml" Target="../ink/ink93.xml"/><Relationship Id="rId35" Type="http://schemas.openxmlformats.org/officeDocument/2006/relationships/image" Target="../media/image88.emf"/></Relationships>
</file>

<file path=ppt/slides/_rels/slide13.xml.rels><?xml version="1.0" encoding="UTF-8" standalone="yes"?>
<Relationships xmlns="http://schemas.openxmlformats.org/package/2006/relationships"><Relationship Id="rId8" Type="http://schemas.openxmlformats.org/officeDocument/2006/relationships/customXml" Target="../ink/ink101.xml"/><Relationship Id="rId13" Type="http://schemas.openxmlformats.org/officeDocument/2006/relationships/image" Target="../media/image77.emf"/><Relationship Id="rId18" Type="http://schemas.openxmlformats.org/officeDocument/2006/relationships/customXml" Target="../ink/ink106.xml"/><Relationship Id="rId26" Type="http://schemas.openxmlformats.org/officeDocument/2006/relationships/customXml" Target="../ink/ink110.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14.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03.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16.xml"/><Relationship Id="rId2" Type="http://schemas.openxmlformats.org/officeDocument/2006/relationships/notesSlide" Target="../notesSlides/notesSlide13.xml"/><Relationship Id="rId16" Type="http://schemas.openxmlformats.org/officeDocument/2006/relationships/customXml" Target="../ink/ink105.xml"/><Relationship Id="rId20" Type="http://schemas.openxmlformats.org/officeDocument/2006/relationships/customXml" Target="../ink/ink107.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00.xml"/><Relationship Id="rId11" Type="http://schemas.openxmlformats.org/officeDocument/2006/relationships/image" Target="../media/image56.emf"/><Relationship Id="rId24" Type="http://schemas.openxmlformats.org/officeDocument/2006/relationships/customXml" Target="../ink/ink109.xml"/><Relationship Id="rId32" Type="http://schemas.openxmlformats.org/officeDocument/2006/relationships/customXml" Target="../ink/ink113.xml"/><Relationship Id="rId37" Type="http://schemas.openxmlformats.org/officeDocument/2006/relationships/image" Target="../media/image89.emf"/><Relationship Id="rId40" Type="http://schemas.openxmlformats.org/officeDocument/2006/relationships/customXml" Target="../ink/ink117.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11.xml"/><Relationship Id="rId36" Type="http://schemas.openxmlformats.org/officeDocument/2006/relationships/customXml" Target="../ink/ink115.xml"/><Relationship Id="rId10" Type="http://schemas.openxmlformats.org/officeDocument/2006/relationships/customXml" Target="../ink/ink102.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99.xml"/><Relationship Id="rId9" Type="http://schemas.openxmlformats.org/officeDocument/2006/relationships/image" Target="../media/image55.emf"/><Relationship Id="rId14" Type="http://schemas.openxmlformats.org/officeDocument/2006/relationships/customXml" Target="../ink/ink104.xml"/><Relationship Id="rId22" Type="http://schemas.openxmlformats.org/officeDocument/2006/relationships/customXml" Target="../ink/ink108.xml"/><Relationship Id="rId27" Type="http://schemas.openxmlformats.org/officeDocument/2006/relationships/image" Target="../media/image84.emf"/><Relationship Id="rId30" Type="http://schemas.openxmlformats.org/officeDocument/2006/relationships/customXml" Target="../ink/ink112.xml"/><Relationship Id="rId35" Type="http://schemas.openxmlformats.org/officeDocument/2006/relationships/image" Target="../media/image88.emf"/></Relationships>
</file>

<file path=ppt/slides/_rels/slide14.xml.rels><?xml version="1.0" encoding="UTF-8" standalone="yes"?>
<Relationships xmlns="http://schemas.openxmlformats.org/package/2006/relationships"><Relationship Id="rId8" Type="http://schemas.openxmlformats.org/officeDocument/2006/relationships/customXml" Target="../ink/ink120.xml"/><Relationship Id="rId13" Type="http://schemas.openxmlformats.org/officeDocument/2006/relationships/image" Target="../media/image77.emf"/><Relationship Id="rId18" Type="http://schemas.openxmlformats.org/officeDocument/2006/relationships/customXml" Target="../ink/ink125.xml"/><Relationship Id="rId26" Type="http://schemas.openxmlformats.org/officeDocument/2006/relationships/customXml" Target="../ink/ink129.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33.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22.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35.xml"/><Relationship Id="rId2" Type="http://schemas.openxmlformats.org/officeDocument/2006/relationships/notesSlide" Target="../notesSlides/notesSlide14.xml"/><Relationship Id="rId16" Type="http://schemas.openxmlformats.org/officeDocument/2006/relationships/customXml" Target="../ink/ink124.xml"/><Relationship Id="rId20" Type="http://schemas.openxmlformats.org/officeDocument/2006/relationships/customXml" Target="../ink/ink126.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19.xml"/><Relationship Id="rId11" Type="http://schemas.openxmlformats.org/officeDocument/2006/relationships/image" Target="../media/image56.emf"/><Relationship Id="rId24" Type="http://schemas.openxmlformats.org/officeDocument/2006/relationships/customXml" Target="../ink/ink128.xml"/><Relationship Id="rId32" Type="http://schemas.openxmlformats.org/officeDocument/2006/relationships/customXml" Target="../ink/ink132.xml"/><Relationship Id="rId37" Type="http://schemas.openxmlformats.org/officeDocument/2006/relationships/image" Target="../media/image89.emf"/><Relationship Id="rId40" Type="http://schemas.openxmlformats.org/officeDocument/2006/relationships/customXml" Target="../ink/ink136.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30.xml"/><Relationship Id="rId36" Type="http://schemas.openxmlformats.org/officeDocument/2006/relationships/customXml" Target="../ink/ink134.xml"/><Relationship Id="rId10" Type="http://schemas.openxmlformats.org/officeDocument/2006/relationships/customXml" Target="../ink/ink121.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18.xml"/><Relationship Id="rId9" Type="http://schemas.openxmlformats.org/officeDocument/2006/relationships/image" Target="../media/image55.emf"/><Relationship Id="rId14" Type="http://schemas.openxmlformats.org/officeDocument/2006/relationships/customXml" Target="../ink/ink123.xml"/><Relationship Id="rId22" Type="http://schemas.openxmlformats.org/officeDocument/2006/relationships/customXml" Target="../ink/ink127.xml"/><Relationship Id="rId27" Type="http://schemas.openxmlformats.org/officeDocument/2006/relationships/image" Target="../media/image84.emf"/><Relationship Id="rId30" Type="http://schemas.openxmlformats.org/officeDocument/2006/relationships/customXml" Target="../ink/ink131.xml"/><Relationship Id="rId35"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customXml" Target="../ink/ink139.xml"/><Relationship Id="rId13" Type="http://schemas.openxmlformats.org/officeDocument/2006/relationships/image" Target="../media/image77.emf"/><Relationship Id="rId18" Type="http://schemas.openxmlformats.org/officeDocument/2006/relationships/customXml" Target="../ink/ink144.xml"/><Relationship Id="rId26" Type="http://schemas.openxmlformats.org/officeDocument/2006/relationships/customXml" Target="../ink/ink148.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52.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41.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54.xml"/><Relationship Id="rId2" Type="http://schemas.openxmlformats.org/officeDocument/2006/relationships/notesSlide" Target="../notesSlides/notesSlide15.xml"/><Relationship Id="rId16" Type="http://schemas.openxmlformats.org/officeDocument/2006/relationships/customXml" Target="../ink/ink143.xml"/><Relationship Id="rId20" Type="http://schemas.openxmlformats.org/officeDocument/2006/relationships/customXml" Target="../ink/ink145.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38.xml"/><Relationship Id="rId11" Type="http://schemas.openxmlformats.org/officeDocument/2006/relationships/image" Target="../media/image56.emf"/><Relationship Id="rId24" Type="http://schemas.openxmlformats.org/officeDocument/2006/relationships/customXml" Target="../ink/ink147.xml"/><Relationship Id="rId32" Type="http://schemas.openxmlformats.org/officeDocument/2006/relationships/customXml" Target="../ink/ink151.xml"/><Relationship Id="rId37" Type="http://schemas.openxmlformats.org/officeDocument/2006/relationships/image" Target="../media/image89.emf"/><Relationship Id="rId40" Type="http://schemas.openxmlformats.org/officeDocument/2006/relationships/customXml" Target="../ink/ink155.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49.xml"/><Relationship Id="rId36" Type="http://schemas.openxmlformats.org/officeDocument/2006/relationships/customXml" Target="../ink/ink153.xml"/><Relationship Id="rId10" Type="http://schemas.openxmlformats.org/officeDocument/2006/relationships/customXml" Target="../ink/ink140.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37.xml"/><Relationship Id="rId9" Type="http://schemas.openxmlformats.org/officeDocument/2006/relationships/image" Target="../media/image55.emf"/><Relationship Id="rId14" Type="http://schemas.openxmlformats.org/officeDocument/2006/relationships/customXml" Target="../ink/ink142.xml"/><Relationship Id="rId22" Type="http://schemas.openxmlformats.org/officeDocument/2006/relationships/customXml" Target="../ink/ink146.xml"/><Relationship Id="rId27" Type="http://schemas.openxmlformats.org/officeDocument/2006/relationships/image" Target="../media/image84.emf"/><Relationship Id="rId30" Type="http://schemas.openxmlformats.org/officeDocument/2006/relationships/customXml" Target="../ink/ink150.xml"/><Relationship Id="rId35" Type="http://schemas.openxmlformats.org/officeDocument/2006/relationships/image" Target="../media/image88.emf"/></Relationships>
</file>

<file path=ppt/slides/_rels/slide16.xml.rels><?xml version="1.0" encoding="UTF-8" standalone="yes"?>
<Relationships xmlns="http://schemas.openxmlformats.org/package/2006/relationships"><Relationship Id="rId8" Type="http://schemas.openxmlformats.org/officeDocument/2006/relationships/customXml" Target="../ink/ink158.xml"/><Relationship Id="rId13" Type="http://schemas.openxmlformats.org/officeDocument/2006/relationships/image" Target="../media/image77.emf"/><Relationship Id="rId18" Type="http://schemas.openxmlformats.org/officeDocument/2006/relationships/customXml" Target="../ink/ink163.xml"/><Relationship Id="rId26" Type="http://schemas.openxmlformats.org/officeDocument/2006/relationships/customXml" Target="../ink/ink167.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71.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6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73.xml"/><Relationship Id="rId2" Type="http://schemas.openxmlformats.org/officeDocument/2006/relationships/notesSlide" Target="../notesSlides/notesSlide16.xml"/><Relationship Id="rId16" Type="http://schemas.openxmlformats.org/officeDocument/2006/relationships/customXml" Target="../ink/ink162.xml"/><Relationship Id="rId20" Type="http://schemas.openxmlformats.org/officeDocument/2006/relationships/customXml" Target="../ink/ink16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57.xml"/><Relationship Id="rId11" Type="http://schemas.openxmlformats.org/officeDocument/2006/relationships/image" Target="../media/image56.emf"/><Relationship Id="rId24" Type="http://schemas.openxmlformats.org/officeDocument/2006/relationships/customXml" Target="../ink/ink166.xml"/><Relationship Id="rId32" Type="http://schemas.openxmlformats.org/officeDocument/2006/relationships/customXml" Target="../ink/ink170.xml"/><Relationship Id="rId37" Type="http://schemas.openxmlformats.org/officeDocument/2006/relationships/image" Target="../media/image89.emf"/><Relationship Id="rId40" Type="http://schemas.openxmlformats.org/officeDocument/2006/relationships/customXml" Target="../ink/ink174.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68.xml"/><Relationship Id="rId36" Type="http://schemas.openxmlformats.org/officeDocument/2006/relationships/customXml" Target="../ink/ink172.xml"/><Relationship Id="rId10" Type="http://schemas.openxmlformats.org/officeDocument/2006/relationships/customXml" Target="../ink/ink15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56.xml"/><Relationship Id="rId9" Type="http://schemas.openxmlformats.org/officeDocument/2006/relationships/image" Target="../media/image55.emf"/><Relationship Id="rId14" Type="http://schemas.openxmlformats.org/officeDocument/2006/relationships/customXml" Target="../ink/ink161.xml"/><Relationship Id="rId22" Type="http://schemas.openxmlformats.org/officeDocument/2006/relationships/customXml" Target="../ink/ink165.xml"/><Relationship Id="rId27" Type="http://schemas.openxmlformats.org/officeDocument/2006/relationships/image" Target="../media/image84.emf"/><Relationship Id="rId30" Type="http://schemas.openxmlformats.org/officeDocument/2006/relationships/customXml" Target="../ink/ink169.xml"/><Relationship Id="rId35" Type="http://schemas.openxmlformats.org/officeDocument/2006/relationships/image" Target="../media/image88.emf"/></Relationships>
</file>

<file path=ppt/slides/_rels/slide17.xml.rels><?xml version="1.0" encoding="UTF-8" standalone="yes"?>
<Relationships xmlns="http://schemas.openxmlformats.org/package/2006/relationships"><Relationship Id="rId8" Type="http://schemas.openxmlformats.org/officeDocument/2006/relationships/customXml" Target="../ink/ink177.xml"/><Relationship Id="rId13" Type="http://schemas.openxmlformats.org/officeDocument/2006/relationships/image" Target="../media/image77.emf"/><Relationship Id="rId18" Type="http://schemas.openxmlformats.org/officeDocument/2006/relationships/customXml" Target="../ink/ink182.xml"/><Relationship Id="rId26" Type="http://schemas.openxmlformats.org/officeDocument/2006/relationships/customXml" Target="../ink/ink186.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90.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79.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92.xml"/><Relationship Id="rId2" Type="http://schemas.openxmlformats.org/officeDocument/2006/relationships/notesSlide" Target="../notesSlides/notesSlide17.xml"/><Relationship Id="rId16" Type="http://schemas.openxmlformats.org/officeDocument/2006/relationships/customXml" Target="../ink/ink181.xml"/><Relationship Id="rId20" Type="http://schemas.openxmlformats.org/officeDocument/2006/relationships/customXml" Target="../ink/ink183.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76.xml"/><Relationship Id="rId11" Type="http://schemas.openxmlformats.org/officeDocument/2006/relationships/image" Target="../media/image56.emf"/><Relationship Id="rId24" Type="http://schemas.openxmlformats.org/officeDocument/2006/relationships/customXml" Target="../ink/ink185.xml"/><Relationship Id="rId32" Type="http://schemas.openxmlformats.org/officeDocument/2006/relationships/customXml" Target="../ink/ink189.xml"/><Relationship Id="rId37" Type="http://schemas.openxmlformats.org/officeDocument/2006/relationships/image" Target="../media/image89.emf"/><Relationship Id="rId40" Type="http://schemas.openxmlformats.org/officeDocument/2006/relationships/customXml" Target="../ink/ink193.xml"/><Relationship Id="rId5" Type="http://schemas.openxmlformats.org/officeDocument/2006/relationships/image" Target="../media/image25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87.xml"/><Relationship Id="rId36" Type="http://schemas.openxmlformats.org/officeDocument/2006/relationships/customXml" Target="../ink/ink191.xml"/><Relationship Id="rId10" Type="http://schemas.openxmlformats.org/officeDocument/2006/relationships/customXml" Target="../ink/ink178.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75.xml"/><Relationship Id="rId9" Type="http://schemas.openxmlformats.org/officeDocument/2006/relationships/image" Target="../media/image55.emf"/><Relationship Id="rId14" Type="http://schemas.openxmlformats.org/officeDocument/2006/relationships/customXml" Target="../ink/ink180.xml"/><Relationship Id="rId22" Type="http://schemas.openxmlformats.org/officeDocument/2006/relationships/customXml" Target="../ink/ink184.xml"/><Relationship Id="rId27" Type="http://schemas.openxmlformats.org/officeDocument/2006/relationships/image" Target="../media/image84.emf"/><Relationship Id="rId30" Type="http://schemas.openxmlformats.org/officeDocument/2006/relationships/customXml" Target="../ink/ink188.xml"/><Relationship Id="rId35" Type="http://schemas.openxmlformats.org/officeDocument/2006/relationships/image" Target="../media/image88.emf"/></Relationships>
</file>

<file path=ppt/slides/_rels/slide18.xml.rels><?xml version="1.0" encoding="UTF-8" standalone="yes"?>
<Relationships xmlns="http://schemas.openxmlformats.org/package/2006/relationships"><Relationship Id="rId8" Type="http://schemas.openxmlformats.org/officeDocument/2006/relationships/customXml" Target="../ink/ink196.xml"/><Relationship Id="rId13" Type="http://schemas.openxmlformats.org/officeDocument/2006/relationships/image" Target="../media/image77.emf"/><Relationship Id="rId18" Type="http://schemas.openxmlformats.org/officeDocument/2006/relationships/customXml" Target="../ink/ink201.xml"/><Relationship Id="rId26" Type="http://schemas.openxmlformats.org/officeDocument/2006/relationships/customXml" Target="../ink/ink205.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209.xml"/><Relationship Id="rId7" Type="http://schemas.openxmlformats.org/officeDocument/2006/relationships/image" Target="../media/image2411.emf"/><Relationship Id="rId12" Type="http://schemas.openxmlformats.org/officeDocument/2006/relationships/customXml" Target="../ink/ink198.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211.xml"/><Relationship Id="rId2" Type="http://schemas.openxmlformats.org/officeDocument/2006/relationships/notesSlide" Target="../notesSlides/notesSlide18.xml"/><Relationship Id="rId16" Type="http://schemas.openxmlformats.org/officeDocument/2006/relationships/customXml" Target="../ink/ink200.xml"/><Relationship Id="rId20" Type="http://schemas.openxmlformats.org/officeDocument/2006/relationships/customXml" Target="../ink/ink202.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95.xml"/><Relationship Id="rId11" Type="http://schemas.openxmlformats.org/officeDocument/2006/relationships/image" Target="../media/image56.emf"/><Relationship Id="rId24" Type="http://schemas.openxmlformats.org/officeDocument/2006/relationships/customXml" Target="../ink/ink204.xml"/><Relationship Id="rId32" Type="http://schemas.openxmlformats.org/officeDocument/2006/relationships/customXml" Target="../ink/ink208.xml"/><Relationship Id="rId37" Type="http://schemas.openxmlformats.org/officeDocument/2006/relationships/image" Target="../media/image89.emf"/><Relationship Id="rId40" Type="http://schemas.openxmlformats.org/officeDocument/2006/relationships/customXml" Target="../ink/ink212.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206.xml"/><Relationship Id="rId36" Type="http://schemas.openxmlformats.org/officeDocument/2006/relationships/customXml" Target="../ink/ink210.xml"/><Relationship Id="rId10" Type="http://schemas.openxmlformats.org/officeDocument/2006/relationships/customXml" Target="../ink/ink197.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94.xml"/><Relationship Id="rId9" Type="http://schemas.openxmlformats.org/officeDocument/2006/relationships/image" Target="../media/image55.emf"/><Relationship Id="rId14" Type="http://schemas.openxmlformats.org/officeDocument/2006/relationships/customXml" Target="../ink/ink199.xml"/><Relationship Id="rId22" Type="http://schemas.openxmlformats.org/officeDocument/2006/relationships/customXml" Target="../ink/ink203.xml"/><Relationship Id="rId27" Type="http://schemas.openxmlformats.org/officeDocument/2006/relationships/image" Target="../media/image84.emf"/><Relationship Id="rId30" Type="http://schemas.openxmlformats.org/officeDocument/2006/relationships/customXml" Target="../ink/ink207.xml"/><Relationship Id="rId35" Type="http://schemas.openxmlformats.org/officeDocument/2006/relationships/image" Target="../media/image88.emf"/></Relationships>
</file>

<file path=ppt/slides/_rels/slide19.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220.xml"/><Relationship Id="rId26" Type="http://schemas.openxmlformats.org/officeDocument/2006/relationships/customXml" Target="../ink/ink224.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228.xml"/><Relationship Id="rId42" Type="http://schemas.openxmlformats.org/officeDocument/2006/relationships/customXml" Target="../ink/ink232.xml"/><Relationship Id="rId47" Type="http://schemas.openxmlformats.org/officeDocument/2006/relationships/image" Target="../media/image103.emf"/><Relationship Id="rId50" Type="http://schemas.openxmlformats.org/officeDocument/2006/relationships/customXml" Target="../ink/ink236.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245.xml"/><Relationship Id="rId76" Type="http://schemas.openxmlformats.org/officeDocument/2006/relationships/customXml" Target="../ink/ink249.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9.xml"/><Relationship Id="rId16" Type="http://schemas.openxmlformats.org/officeDocument/2006/relationships/customXml" Target="../ink/ink219.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223.xml"/><Relationship Id="rId32" Type="http://schemas.openxmlformats.org/officeDocument/2006/relationships/customXml" Target="../ink/ink227.xml"/><Relationship Id="rId37" Type="http://schemas.openxmlformats.org/officeDocument/2006/relationships/image" Target="../media/image98.emf"/><Relationship Id="rId40" Type="http://schemas.openxmlformats.org/officeDocument/2006/relationships/customXml" Target="../ink/ink231.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240.xml"/><Relationship Id="rId66" Type="http://schemas.openxmlformats.org/officeDocument/2006/relationships/customXml" Target="../ink/ink244.xml"/><Relationship Id="rId74" Type="http://schemas.openxmlformats.org/officeDocument/2006/relationships/customXml" Target="../ink/ink248.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216.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233.xml"/><Relationship Id="rId52" Type="http://schemas.openxmlformats.org/officeDocument/2006/relationships/customXml" Target="../ink/ink237.xml"/><Relationship Id="rId60" Type="http://schemas.openxmlformats.org/officeDocument/2006/relationships/customXml" Target="../ink/ink241.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250.xml"/><Relationship Id="rId4" Type="http://schemas.openxmlformats.org/officeDocument/2006/relationships/customXml" Target="../ink/ink213.xml"/><Relationship Id="rId9" Type="http://schemas.openxmlformats.org/officeDocument/2006/relationships/image" Target="../media/image730.emf"/><Relationship Id="rId14" Type="http://schemas.openxmlformats.org/officeDocument/2006/relationships/customXml" Target="../ink/ink218.xml"/><Relationship Id="rId22" Type="http://schemas.openxmlformats.org/officeDocument/2006/relationships/customXml" Target="../ink/ink222.xml"/><Relationship Id="rId27" Type="http://schemas.openxmlformats.org/officeDocument/2006/relationships/image" Target="../media/image93.emf"/><Relationship Id="rId30" Type="http://schemas.openxmlformats.org/officeDocument/2006/relationships/customXml" Target="../ink/ink226.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235.xml"/><Relationship Id="rId56" Type="http://schemas.openxmlformats.org/officeDocument/2006/relationships/customXml" Target="../ink/ink239.xml"/><Relationship Id="rId64" Type="http://schemas.openxmlformats.org/officeDocument/2006/relationships/customXml" Target="../ink/ink243.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215.xml"/><Relationship Id="rId51" Type="http://schemas.openxmlformats.org/officeDocument/2006/relationships/image" Target="../media/image105.emf"/><Relationship Id="rId72" Type="http://schemas.openxmlformats.org/officeDocument/2006/relationships/customXml" Target="../ink/ink247.xml"/><Relationship Id="rId3" Type="http://schemas.openxmlformats.org/officeDocument/2006/relationships/image" Target="../media/image5.png"/><Relationship Id="rId12" Type="http://schemas.openxmlformats.org/officeDocument/2006/relationships/customXml" Target="../ink/ink217.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230.xml"/><Relationship Id="rId46" Type="http://schemas.openxmlformats.org/officeDocument/2006/relationships/customXml" Target="../ink/ink234.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221.xml"/><Relationship Id="rId41" Type="http://schemas.openxmlformats.org/officeDocument/2006/relationships/image" Target="../media/image100.emf"/><Relationship Id="rId54" Type="http://schemas.openxmlformats.org/officeDocument/2006/relationships/customXml" Target="../ink/ink238.xml"/><Relationship Id="rId62" Type="http://schemas.openxmlformats.org/officeDocument/2006/relationships/customXml" Target="../ink/ink242.xml"/><Relationship Id="rId70" Type="http://schemas.openxmlformats.org/officeDocument/2006/relationships/customXml" Target="../ink/ink246.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214.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225.xml"/><Relationship Id="rId36" Type="http://schemas.openxmlformats.org/officeDocument/2006/relationships/customXml" Target="../ink/ink229.xml"/><Relationship Id="rId49" Type="http://schemas.openxmlformats.org/officeDocument/2006/relationships/image" Target="../media/image104.emf"/><Relationship Id="rId57" Type="http://schemas.openxmlformats.org/officeDocument/2006/relationships/image" Target="../media/image10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customXml" Target="../ink/ink255.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268.xml"/><Relationship Id="rId3" Type="http://schemas.openxmlformats.org/officeDocument/2006/relationships/image" Target="../media/image7.png"/><Relationship Id="rId21" Type="http://schemas.openxmlformats.org/officeDocument/2006/relationships/customXml" Target="../ink/ink259.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272.xml"/><Relationship Id="rId50" Type="http://schemas.openxmlformats.org/officeDocument/2006/relationships/image" Target="../media/image950.emf"/><Relationship Id="rId7" Type="http://schemas.openxmlformats.org/officeDocument/2006/relationships/customXml" Target="../ink/ink252.xml"/><Relationship Id="rId12" Type="http://schemas.openxmlformats.org/officeDocument/2006/relationships/image" Target="../media/image560.emf"/><Relationship Id="rId17" Type="http://schemas.openxmlformats.org/officeDocument/2006/relationships/customXml" Target="../ink/ink257.xml"/><Relationship Id="rId25" Type="http://schemas.openxmlformats.org/officeDocument/2006/relationships/customXml" Target="../ink/ink261.xml"/><Relationship Id="rId33" Type="http://schemas.openxmlformats.org/officeDocument/2006/relationships/customXml" Target="../ink/ink265.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20.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263.xml"/><Relationship Id="rId41" Type="http://schemas.openxmlformats.org/officeDocument/2006/relationships/customXml" Target="../ink/ink269.xml"/><Relationship Id="rId54"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254.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267.xml"/><Relationship Id="rId40" Type="http://schemas.openxmlformats.org/officeDocument/2006/relationships/image" Target="../media/image900.emf"/><Relationship Id="rId45" Type="http://schemas.openxmlformats.org/officeDocument/2006/relationships/customXml" Target="../ink/ink271.xml"/><Relationship Id="rId53" Type="http://schemas.openxmlformats.org/officeDocument/2006/relationships/customXml" Target="../ink/ink275.xml"/><Relationship Id="rId5" Type="http://schemas.openxmlformats.org/officeDocument/2006/relationships/customXml" Target="../ink/ink251.xml"/><Relationship Id="rId15" Type="http://schemas.openxmlformats.org/officeDocument/2006/relationships/customXml" Target="../ink/ink256.xml"/><Relationship Id="rId23" Type="http://schemas.openxmlformats.org/officeDocument/2006/relationships/customXml" Target="../ink/ink260.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273.xml"/><Relationship Id="rId10" Type="http://schemas.openxmlformats.org/officeDocument/2006/relationships/image" Target="../media/image550.emf"/><Relationship Id="rId19" Type="http://schemas.openxmlformats.org/officeDocument/2006/relationships/customXml" Target="../ink/ink258.xml"/><Relationship Id="rId31" Type="http://schemas.openxmlformats.org/officeDocument/2006/relationships/customXml" Target="../ink/ink264.xml"/><Relationship Id="rId44" Type="http://schemas.openxmlformats.org/officeDocument/2006/relationships/image" Target="../media/image920.emf"/><Relationship Id="rId52" Type="http://schemas.openxmlformats.org/officeDocument/2006/relationships/image" Target="../media/image53.emf"/><Relationship Id="rId4" Type="http://schemas.openxmlformats.org/officeDocument/2006/relationships/image" Target="../media/image8.png"/><Relationship Id="rId9" Type="http://schemas.openxmlformats.org/officeDocument/2006/relationships/customXml" Target="../ink/ink253.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262.xml"/><Relationship Id="rId30" Type="http://schemas.openxmlformats.org/officeDocument/2006/relationships/image" Target="../media/image850.emf"/><Relationship Id="rId35" Type="http://schemas.openxmlformats.org/officeDocument/2006/relationships/customXml" Target="../ink/ink266.xml"/><Relationship Id="rId43" Type="http://schemas.openxmlformats.org/officeDocument/2006/relationships/customXml" Target="../ink/ink270.xml"/><Relationship Id="rId48" Type="http://schemas.openxmlformats.org/officeDocument/2006/relationships/image" Target="../media/image940.emf"/><Relationship Id="rId8" Type="http://schemas.openxmlformats.org/officeDocument/2006/relationships/image" Target="../media/image2412.emf"/><Relationship Id="rId51" Type="http://schemas.openxmlformats.org/officeDocument/2006/relationships/customXml" Target="../ink/ink274.xml"/></Relationships>
</file>

<file path=ppt/slides/_rels/slide21.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283.xml"/><Relationship Id="rId26" Type="http://schemas.openxmlformats.org/officeDocument/2006/relationships/customXml" Target="../ink/ink287.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291.xml"/><Relationship Id="rId42" Type="http://schemas.openxmlformats.org/officeDocument/2006/relationships/customXml" Target="../ink/ink295.xml"/><Relationship Id="rId47" Type="http://schemas.openxmlformats.org/officeDocument/2006/relationships/image" Target="../media/image1181.emf"/><Relationship Id="rId50" Type="http://schemas.openxmlformats.org/officeDocument/2006/relationships/customXml" Target="../ink/ink299.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308.xml"/><Relationship Id="rId76" Type="http://schemas.openxmlformats.org/officeDocument/2006/relationships/customXml" Target="../ink/ink31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21.xml"/><Relationship Id="rId16" Type="http://schemas.openxmlformats.org/officeDocument/2006/relationships/customXml" Target="../ink/ink282.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286.xml"/><Relationship Id="rId32" Type="http://schemas.openxmlformats.org/officeDocument/2006/relationships/customXml" Target="../ink/ink290.xml"/><Relationship Id="rId37" Type="http://schemas.openxmlformats.org/officeDocument/2006/relationships/image" Target="../media/image1131.emf"/><Relationship Id="rId40" Type="http://schemas.openxmlformats.org/officeDocument/2006/relationships/customXml" Target="../ink/ink29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303.xml"/><Relationship Id="rId66" Type="http://schemas.openxmlformats.org/officeDocument/2006/relationships/customXml" Target="../ink/ink307.xml"/><Relationship Id="rId74" Type="http://schemas.openxmlformats.org/officeDocument/2006/relationships/customXml" Target="../ink/ink311.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288.xml"/><Relationship Id="rId36" Type="http://schemas.openxmlformats.org/officeDocument/2006/relationships/customXml" Target="../ink/ink292.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279.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296.xml"/><Relationship Id="rId52" Type="http://schemas.openxmlformats.org/officeDocument/2006/relationships/customXml" Target="../ink/ink300.xml"/><Relationship Id="rId60" Type="http://schemas.openxmlformats.org/officeDocument/2006/relationships/customXml" Target="../ink/ink30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276.xml"/><Relationship Id="rId9" Type="http://schemas.openxmlformats.org/officeDocument/2006/relationships/image" Target="../media/image990.emf"/><Relationship Id="rId14" Type="http://schemas.openxmlformats.org/officeDocument/2006/relationships/customXml" Target="../ink/ink281.xml"/><Relationship Id="rId22" Type="http://schemas.openxmlformats.org/officeDocument/2006/relationships/customXml" Target="../ink/ink285.xml"/><Relationship Id="rId27" Type="http://schemas.openxmlformats.org/officeDocument/2006/relationships/image" Target="../media/image1081.emf"/><Relationship Id="rId30" Type="http://schemas.openxmlformats.org/officeDocument/2006/relationships/customXml" Target="../ink/ink28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298.xml"/><Relationship Id="rId56" Type="http://schemas.openxmlformats.org/officeDocument/2006/relationships/customXml" Target="../ink/ink302.xml"/><Relationship Id="rId64" Type="http://schemas.openxmlformats.org/officeDocument/2006/relationships/customXml" Target="../ink/ink30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278.xml"/><Relationship Id="rId51" Type="http://schemas.openxmlformats.org/officeDocument/2006/relationships/image" Target="../media/image120.emf"/><Relationship Id="rId72" Type="http://schemas.openxmlformats.org/officeDocument/2006/relationships/customXml" Target="../ink/ink310.xml"/><Relationship Id="rId3" Type="http://schemas.openxmlformats.org/officeDocument/2006/relationships/image" Target="../media/image9.png"/><Relationship Id="rId12" Type="http://schemas.openxmlformats.org/officeDocument/2006/relationships/customXml" Target="../ink/ink28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293.xml"/><Relationship Id="rId46" Type="http://schemas.openxmlformats.org/officeDocument/2006/relationships/customXml" Target="../ink/ink29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284.xml"/><Relationship Id="rId41" Type="http://schemas.openxmlformats.org/officeDocument/2006/relationships/image" Target="../media/image1151.emf"/><Relationship Id="rId54" Type="http://schemas.openxmlformats.org/officeDocument/2006/relationships/customXml" Target="../ink/ink301.xml"/><Relationship Id="rId62" Type="http://schemas.openxmlformats.org/officeDocument/2006/relationships/customXml" Target="../ink/ink305.xml"/><Relationship Id="rId70" Type="http://schemas.openxmlformats.org/officeDocument/2006/relationships/customXml" Target="../ink/ink30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27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31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customXml" Target="../ink/ink316.xml"/><Relationship Id="rId13" Type="http://schemas.openxmlformats.org/officeDocument/2006/relationships/image" Target="../media/image960.emf"/><Relationship Id="rId18" Type="http://schemas.openxmlformats.org/officeDocument/2006/relationships/customXml" Target="../ink/ink321.xml"/><Relationship Id="rId3" Type="http://schemas.openxmlformats.org/officeDocument/2006/relationships/image" Target="../media/image10.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318.xml"/><Relationship Id="rId17" Type="http://schemas.openxmlformats.org/officeDocument/2006/relationships/image" Target="../media/image982.emf"/><Relationship Id="rId2" Type="http://schemas.openxmlformats.org/officeDocument/2006/relationships/notesSlide" Target="../notesSlides/notesSlide24.xml"/><Relationship Id="rId16" Type="http://schemas.openxmlformats.org/officeDocument/2006/relationships/customXml" Target="../ink/ink320.xml"/><Relationship Id="rId20" Type="http://schemas.openxmlformats.org/officeDocument/2006/relationships/customXml" Target="../ink/ink322.xml"/><Relationship Id="rId1" Type="http://schemas.openxmlformats.org/officeDocument/2006/relationships/slideLayout" Target="../slideLayouts/slideLayout8.xml"/><Relationship Id="rId6" Type="http://schemas.openxmlformats.org/officeDocument/2006/relationships/customXml" Target="../ink/ink315.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317.xml"/><Relationship Id="rId19" Type="http://schemas.openxmlformats.org/officeDocument/2006/relationships/image" Target="../media/image992.emf"/><Relationship Id="rId4" Type="http://schemas.openxmlformats.org/officeDocument/2006/relationships/customXml" Target="../ink/ink314.xml"/><Relationship Id="rId9" Type="http://schemas.openxmlformats.org/officeDocument/2006/relationships/image" Target="../media/image452.emf"/><Relationship Id="rId14" Type="http://schemas.openxmlformats.org/officeDocument/2006/relationships/customXml" Target="../ink/ink319.xml"/><Relationship Id="rId22" Type="http://schemas.openxmlformats.org/officeDocument/2006/relationships/customXml" Target="../ink/ink323.xml"/></Relationships>
</file>

<file path=ppt/slides/_rels/slide25.xml.rels><?xml version="1.0" encoding="UTF-8" standalone="yes"?>
<Relationships xmlns="http://schemas.openxmlformats.org/package/2006/relationships"><Relationship Id="rId8" Type="http://schemas.openxmlformats.org/officeDocument/2006/relationships/customXml" Target="../ink/ink326.xml"/><Relationship Id="rId13" Type="http://schemas.openxmlformats.org/officeDocument/2006/relationships/image" Target="../media/image1070.emf"/><Relationship Id="rId3" Type="http://schemas.openxmlformats.org/officeDocument/2006/relationships/image" Target="../media/image10.png"/><Relationship Id="rId7" Type="http://schemas.openxmlformats.org/officeDocument/2006/relationships/image" Target="../media/image1040.emf"/><Relationship Id="rId12" Type="http://schemas.openxmlformats.org/officeDocument/2006/relationships/customXml" Target="../ink/ink328.xml"/><Relationship Id="rId17" Type="http://schemas.openxmlformats.org/officeDocument/2006/relationships/image" Target="../media/image1090.emf"/><Relationship Id="rId2" Type="http://schemas.openxmlformats.org/officeDocument/2006/relationships/notesSlide" Target="../notesSlides/notesSlide25.xml"/><Relationship Id="rId16" Type="http://schemas.openxmlformats.org/officeDocument/2006/relationships/customXml" Target="../ink/ink330.xml"/><Relationship Id="rId1" Type="http://schemas.openxmlformats.org/officeDocument/2006/relationships/slideLayout" Target="../slideLayouts/slideLayout8.xml"/><Relationship Id="rId6" Type="http://schemas.openxmlformats.org/officeDocument/2006/relationships/customXml" Target="../ink/ink325.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327.xml"/><Relationship Id="rId4" Type="http://schemas.openxmlformats.org/officeDocument/2006/relationships/customXml" Target="../ink/ink324.xml"/><Relationship Id="rId9" Type="http://schemas.openxmlformats.org/officeDocument/2006/relationships/image" Target="../media/image1050.emf"/><Relationship Id="rId14" Type="http://schemas.openxmlformats.org/officeDocument/2006/relationships/customXml" Target="../ink/ink329.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11.em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customXml" Target="../ink/ink332.xml"/><Relationship Id="rId5" Type="http://schemas.openxmlformats.org/officeDocument/2006/relationships/image" Target="../media/image1100.emf"/><Relationship Id="rId4" Type="http://schemas.openxmlformats.org/officeDocument/2006/relationships/customXml" Target="../ink/ink331.xml"/></Relationships>
</file>

<file path=ppt/slides/_rels/slide27.xml.rels><?xml version="1.0" encoding="UTF-8" standalone="yes"?>
<Relationships xmlns="http://schemas.openxmlformats.org/package/2006/relationships"><Relationship Id="rId8" Type="http://schemas.openxmlformats.org/officeDocument/2006/relationships/customXml" Target="../ink/ink335.xml"/><Relationship Id="rId13" Type="http://schemas.openxmlformats.org/officeDocument/2006/relationships/image" Target="../media/image1160.emf"/><Relationship Id="rId18" Type="http://schemas.openxmlformats.org/officeDocument/2006/relationships/customXml" Target="../ink/ink340.xml"/><Relationship Id="rId26" Type="http://schemas.openxmlformats.org/officeDocument/2006/relationships/customXml" Target="../ink/ink344.xml"/><Relationship Id="rId3" Type="http://schemas.openxmlformats.org/officeDocument/2006/relationships/image" Target="../media/image10.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337.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7.xml"/><Relationship Id="rId16" Type="http://schemas.openxmlformats.org/officeDocument/2006/relationships/customXml" Target="../ink/ink339.xml"/><Relationship Id="rId20" Type="http://schemas.openxmlformats.org/officeDocument/2006/relationships/customXml" Target="../ink/ink341.xml"/><Relationship Id="rId1" Type="http://schemas.openxmlformats.org/officeDocument/2006/relationships/slideLayout" Target="../slideLayouts/slideLayout8.xml"/><Relationship Id="rId6" Type="http://schemas.openxmlformats.org/officeDocument/2006/relationships/customXml" Target="../ink/ink334.xml"/><Relationship Id="rId11" Type="http://schemas.openxmlformats.org/officeDocument/2006/relationships/image" Target="../media/image1150.emf"/><Relationship Id="rId24" Type="http://schemas.openxmlformats.org/officeDocument/2006/relationships/customXml" Target="../ink/ink343.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336.xml"/><Relationship Id="rId19" Type="http://schemas.openxmlformats.org/officeDocument/2006/relationships/image" Target="../media/image1190.emf"/><Relationship Id="rId4" Type="http://schemas.openxmlformats.org/officeDocument/2006/relationships/customXml" Target="../ink/ink333.xml"/><Relationship Id="rId9" Type="http://schemas.openxmlformats.org/officeDocument/2006/relationships/image" Target="../media/image1140.emf"/><Relationship Id="rId14" Type="http://schemas.openxmlformats.org/officeDocument/2006/relationships/customXml" Target="../ink/ink338.xml"/><Relationship Id="rId22" Type="http://schemas.openxmlformats.org/officeDocument/2006/relationships/customXml" Target="../ink/ink342.xml"/><Relationship Id="rId27" Type="http://schemas.openxmlformats.org/officeDocument/2006/relationships/image" Target="../media/image1230.emf"/></Relationships>
</file>

<file path=ppt/slides/_rels/slide28.xml.rels><?xml version="1.0" encoding="UTF-8" standalone="yes"?>
<Relationships xmlns="http://schemas.openxmlformats.org/package/2006/relationships"><Relationship Id="rId26" Type="http://schemas.openxmlformats.org/officeDocument/2006/relationships/customXml" Target="../ink/ink348.xml"/><Relationship Id="rId39" Type="http://schemas.openxmlformats.org/officeDocument/2006/relationships/image" Target="../media/image141.emf"/><Relationship Id="rId34" Type="http://schemas.openxmlformats.org/officeDocument/2006/relationships/customXml" Target="../ink/ink352.xml"/><Relationship Id="rId42" Type="http://schemas.openxmlformats.org/officeDocument/2006/relationships/customXml" Target="../ink/ink356.xml"/><Relationship Id="rId47" Type="http://schemas.openxmlformats.org/officeDocument/2006/relationships/image" Target="../media/image145.emf"/><Relationship Id="rId50" Type="http://schemas.openxmlformats.org/officeDocument/2006/relationships/customXml" Target="../ink/ink360.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368.xml"/><Relationship Id="rId76" Type="http://schemas.openxmlformats.org/officeDocument/2006/relationships/customXml" Target="../ink/ink372.xml"/><Relationship Id="rId84" Type="http://schemas.openxmlformats.org/officeDocument/2006/relationships/customXml" Target="../ink/ink376.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380.xml"/><Relationship Id="rId2" Type="http://schemas.openxmlformats.org/officeDocument/2006/relationships/notesSlide" Target="../notesSlides/notesSlide28.xml"/><Relationship Id="rId29" Type="http://schemas.openxmlformats.org/officeDocument/2006/relationships/image" Target="../media/image136.emf"/><Relationship Id="rId24" Type="http://schemas.openxmlformats.org/officeDocument/2006/relationships/customXml" Target="../ink/ink347.xml"/><Relationship Id="rId32" Type="http://schemas.openxmlformats.org/officeDocument/2006/relationships/customXml" Target="../ink/ink351.xml"/><Relationship Id="rId37" Type="http://schemas.openxmlformats.org/officeDocument/2006/relationships/image" Target="../media/image140.emf"/><Relationship Id="rId40" Type="http://schemas.openxmlformats.org/officeDocument/2006/relationships/customXml" Target="../ink/ink355.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367.xml"/><Relationship Id="rId74" Type="http://schemas.openxmlformats.org/officeDocument/2006/relationships/customXml" Target="../ink/ink371.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349.xml"/><Relationship Id="rId36" Type="http://schemas.openxmlformats.org/officeDocument/2006/relationships/customXml" Target="../ink/ink353.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375.xml"/><Relationship Id="rId90" Type="http://schemas.openxmlformats.org/officeDocument/2006/relationships/customXml" Target="../ink/ink379.xml"/><Relationship Id="rId31" Type="http://schemas.openxmlformats.org/officeDocument/2006/relationships/image" Target="../media/image137.emf"/><Relationship Id="rId44" Type="http://schemas.openxmlformats.org/officeDocument/2006/relationships/customXml" Target="../ink/ink357.xml"/><Relationship Id="rId52" Type="http://schemas.openxmlformats.org/officeDocument/2006/relationships/customXml" Target="../ink/ink361.xml"/><Relationship Id="rId60" Type="http://schemas.openxmlformats.org/officeDocument/2006/relationships/customXml" Target="../ink/ink364.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373.xml"/><Relationship Id="rId81" Type="http://schemas.openxmlformats.org/officeDocument/2006/relationships/image" Target="../media/image941.emf"/><Relationship Id="rId86" Type="http://schemas.openxmlformats.org/officeDocument/2006/relationships/customXml" Target="../ink/ink377.xml"/><Relationship Id="rId4" Type="http://schemas.openxmlformats.org/officeDocument/2006/relationships/customXml" Target="../ink/ink345.xml"/><Relationship Id="rId27" Type="http://schemas.openxmlformats.org/officeDocument/2006/relationships/image" Target="../media/image135.emf"/><Relationship Id="rId30" Type="http://schemas.openxmlformats.org/officeDocument/2006/relationships/customXml" Target="../ink/ink350.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359.xml"/><Relationship Id="rId56" Type="http://schemas.openxmlformats.org/officeDocument/2006/relationships/customXml" Target="../ink/ink363.xml"/><Relationship Id="rId64" Type="http://schemas.openxmlformats.org/officeDocument/2006/relationships/customXml" Target="../ink/ink366.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370.xml"/><Relationship Id="rId80" Type="http://schemas.openxmlformats.org/officeDocument/2006/relationships/customXml" Target="../ink/ink374.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0.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354.xml"/><Relationship Id="rId46" Type="http://schemas.openxmlformats.org/officeDocument/2006/relationships/customXml" Target="../ink/ink358.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362.xml"/><Relationship Id="rId62" Type="http://schemas.openxmlformats.org/officeDocument/2006/relationships/customXml" Target="../ink/ink365.xml"/><Relationship Id="rId70" Type="http://schemas.openxmlformats.org/officeDocument/2006/relationships/customXml" Target="../ink/ink369.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378.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346.xml"/></Relationships>
</file>

<file path=ppt/slides/_rels/slide29.xml.rels><?xml version="1.0" encoding="UTF-8" standalone="yes"?>
<Relationships xmlns="http://schemas.openxmlformats.org/package/2006/relationships"><Relationship Id="rId3" Type="http://schemas.openxmlformats.org/officeDocument/2006/relationships/customXml" Target="../ink/ink381.xm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387.xml"/><Relationship Id="rId26" Type="http://schemas.openxmlformats.org/officeDocument/2006/relationships/customXml" Target="../ink/ink391.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395.xml"/><Relationship Id="rId42" Type="http://schemas.openxmlformats.org/officeDocument/2006/relationships/customXml" Target="../ink/ink399.xml"/><Relationship Id="rId47" Type="http://schemas.openxmlformats.org/officeDocument/2006/relationships/image" Target="../media/image2062.emf"/><Relationship Id="rId50" Type="http://schemas.openxmlformats.org/officeDocument/2006/relationships/customXml" Target="../ink/ink403.xml"/><Relationship Id="rId55" Type="http://schemas.openxmlformats.org/officeDocument/2006/relationships/image" Target="../media/image2101.emf"/><Relationship Id="rId7" Type="http://schemas.microsoft.com/office/2007/relationships/diagramDrawing" Target="../diagrams/drawing2.xml"/><Relationship Id="rId12" Type="http://schemas.openxmlformats.org/officeDocument/2006/relationships/customXml" Target="../ink/ink38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397.xml"/><Relationship Id="rId46" Type="http://schemas.openxmlformats.org/officeDocument/2006/relationships/customXml" Target="../ink/ink401.xml"/><Relationship Id="rId2" Type="http://schemas.openxmlformats.org/officeDocument/2006/relationships/notesSlide" Target="../notesSlides/notesSlide31.xml"/><Relationship Id="rId16" Type="http://schemas.openxmlformats.org/officeDocument/2006/relationships/customXml" Target="../ink/ink386.xml"/><Relationship Id="rId20" Type="http://schemas.openxmlformats.org/officeDocument/2006/relationships/customXml" Target="../ink/ink388.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40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532.emf"/><Relationship Id="rId24" Type="http://schemas.openxmlformats.org/officeDocument/2006/relationships/customXml" Target="../ink/ink390.xml"/><Relationship Id="rId32" Type="http://schemas.openxmlformats.org/officeDocument/2006/relationships/customXml" Target="../ink/ink394.xml"/><Relationship Id="rId37" Type="http://schemas.openxmlformats.org/officeDocument/2006/relationships/image" Target="../media/image2001.emf"/><Relationship Id="rId40" Type="http://schemas.openxmlformats.org/officeDocument/2006/relationships/customXml" Target="../ink/ink398.xml"/><Relationship Id="rId45" Type="http://schemas.openxmlformats.org/officeDocument/2006/relationships/image" Target="../media/image2051.emf"/><Relationship Id="rId53" Type="http://schemas.openxmlformats.org/officeDocument/2006/relationships/image" Target="../media/image2092.emf"/><Relationship Id="rId58" Type="http://schemas.openxmlformats.org/officeDocument/2006/relationships/image" Target="../media/image11.png"/><Relationship Id="rId5" Type="http://schemas.openxmlformats.org/officeDocument/2006/relationships/diagramQuickStyle" Target="../diagrams/quickStyle2.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392.xml"/><Relationship Id="rId36" Type="http://schemas.openxmlformats.org/officeDocument/2006/relationships/customXml" Target="../ink/ink396.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38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400.xml"/><Relationship Id="rId52" Type="http://schemas.openxmlformats.org/officeDocument/2006/relationships/customXml" Target="../ink/ink404.xml"/><Relationship Id="rId4" Type="http://schemas.openxmlformats.org/officeDocument/2006/relationships/diagramLayout" Target="../diagrams/layout2.xml"/><Relationship Id="rId9" Type="http://schemas.openxmlformats.org/officeDocument/2006/relationships/image" Target="../media/image1501.emf"/><Relationship Id="rId14" Type="http://schemas.openxmlformats.org/officeDocument/2006/relationships/customXml" Target="../ink/ink385.xml"/><Relationship Id="rId22" Type="http://schemas.openxmlformats.org/officeDocument/2006/relationships/customXml" Target="../ink/ink389.xml"/><Relationship Id="rId27" Type="http://schemas.openxmlformats.org/officeDocument/2006/relationships/image" Target="../media/image2410.emf"/><Relationship Id="rId30" Type="http://schemas.openxmlformats.org/officeDocument/2006/relationships/customXml" Target="../ink/ink39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02.xml"/><Relationship Id="rId56" Type="http://schemas.openxmlformats.org/officeDocument/2006/relationships/customXml" Target="../ink/ink406.xml"/><Relationship Id="rId8" Type="http://schemas.openxmlformats.org/officeDocument/2006/relationships/customXml" Target="../ink/ink382.xml"/><Relationship Id="rId51" Type="http://schemas.openxmlformats.org/officeDocument/2006/relationships/image" Target="../media/image2082.emf"/><Relationship Id="rId3"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8" Type="http://schemas.openxmlformats.org/officeDocument/2006/relationships/customXml" Target="../ink/ink408.xml"/><Relationship Id="rId3" Type="http://schemas.openxmlformats.org/officeDocument/2006/relationships/image" Target="../media/image12.png"/><Relationship Id="rId7" Type="http://schemas.openxmlformats.org/officeDocument/2006/relationships/image" Target="../media/image134.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ustomXml" Target="../ink/ink407.xml"/><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50.emf"/></Relationships>
</file>

<file path=ppt/slides/_rels/slide33.xml.rels><?xml version="1.0" encoding="UTF-8" standalone="yes"?>
<Relationships xmlns="http://schemas.openxmlformats.org/package/2006/relationships"><Relationship Id="rId8" Type="http://schemas.openxmlformats.org/officeDocument/2006/relationships/customXml" Target="../ink/ink410.xml"/><Relationship Id="rId13" Type="http://schemas.openxmlformats.org/officeDocument/2006/relationships/image" Target="../media/image155.emf"/><Relationship Id="rId18" Type="http://schemas.openxmlformats.org/officeDocument/2006/relationships/customXml" Target="../ink/ink415.xml"/><Relationship Id="rId26" Type="http://schemas.openxmlformats.org/officeDocument/2006/relationships/customXml" Target="../ink/ink419.xml"/><Relationship Id="rId3" Type="http://schemas.openxmlformats.org/officeDocument/2006/relationships/image" Target="../media/image15.png"/><Relationship Id="rId21" Type="http://schemas.openxmlformats.org/officeDocument/2006/relationships/image" Target="../media/image159.emf"/><Relationship Id="rId34" Type="http://schemas.openxmlformats.org/officeDocument/2006/relationships/customXml" Target="../ink/ink423.xml"/><Relationship Id="rId7" Type="http://schemas.openxmlformats.org/officeDocument/2006/relationships/image" Target="../media/image1500.emf"/><Relationship Id="rId12" Type="http://schemas.openxmlformats.org/officeDocument/2006/relationships/customXml" Target="../ink/ink412.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414.xml"/><Relationship Id="rId20" Type="http://schemas.openxmlformats.org/officeDocument/2006/relationships/customXml" Target="../ink/ink416.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409.xml"/><Relationship Id="rId11" Type="http://schemas.openxmlformats.org/officeDocument/2006/relationships/image" Target="../media/image154.emf"/><Relationship Id="rId24" Type="http://schemas.openxmlformats.org/officeDocument/2006/relationships/customXml" Target="../ink/ink418.xml"/><Relationship Id="rId32" Type="http://schemas.openxmlformats.org/officeDocument/2006/relationships/customXml" Target="../ink/ink422.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420.xml"/><Relationship Id="rId10" Type="http://schemas.openxmlformats.org/officeDocument/2006/relationships/customXml" Target="../ink/ink411.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2.png"/><Relationship Id="rId9" Type="http://schemas.openxmlformats.org/officeDocument/2006/relationships/image" Target="../media/image153.emf"/><Relationship Id="rId14" Type="http://schemas.openxmlformats.org/officeDocument/2006/relationships/customXml" Target="../ink/ink413.xml"/><Relationship Id="rId22" Type="http://schemas.openxmlformats.org/officeDocument/2006/relationships/customXml" Target="../ink/ink417.xml"/><Relationship Id="rId27" Type="http://schemas.openxmlformats.org/officeDocument/2006/relationships/image" Target="../media/image162.emf"/><Relationship Id="rId30" Type="http://schemas.openxmlformats.org/officeDocument/2006/relationships/customXml" Target="../ink/ink421.xml"/><Relationship Id="rId35" Type="http://schemas.openxmlformats.org/officeDocument/2006/relationships/image" Target="../media/image166.emf"/></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424.xml"/><Relationship Id="rId5" Type="http://schemas.openxmlformats.org/officeDocument/2006/relationships/image" Target="../media/image16.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5.png"/><Relationship Id="rId7" Type="http://schemas.openxmlformats.org/officeDocument/2006/relationships/customXml" Target="../ink/ink42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8.emf"/><Relationship Id="rId5" Type="http://schemas.openxmlformats.org/officeDocument/2006/relationships/customXml" Target="../ink/ink425.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3" Type="http://schemas.openxmlformats.org/officeDocument/2006/relationships/customXml" Target="../ink/ink432.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445.xml"/><Relationship Id="rId21" Type="http://schemas.openxmlformats.org/officeDocument/2006/relationships/customXml" Target="../ink/ink436.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449.xml"/><Relationship Id="rId50" Type="http://schemas.openxmlformats.org/officeDocument/2006/relationships/image" Target="../media/image1640.emf"/><Relationship Id="rId55" Type="http://schemas.openxmlformats.org/officeDocument/2006/relationships/customXml" Target="../ink/ink453.xml"/><Relationship Id="rId63" Type="http://schemas.openxmlformats.org/officeDocument/2006/relationships/customXml" Target="../ink/ink457.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429.xml"/><Relationship Id="rId71" Type="http://schemas.openxmlformats.org/officeDocument/2006/relationships/customXml" Target="../ink/ink461.xml"/><Relationship Id="rId2" Type="http://schemas.openxmlformats.org/officeDocument/2006/relationships/notesSlide" Target="../notesSlides/notesSlide36.xml"/><Relationship Id="rId16" Type="http://schemas.openxmlformats.org/officeDocument/2006/relationships/image" Target="../media/image811.emf"/><Relationship Id="rId29" Type="http://schemas.openxmlformats.org/officeDocument/2006/relationships/customXml" Target="../ink/ink440.xml"/><Relationship Id="rId11" Type="http://schemas.openxmlformats.org/officeDocument/2006/relationships/customXml" Target="../ink/ink431.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444.xml"/><Relationship Id="rId40" Type="http://schemas.openxmlformats.org/officeDocument/2006/relationships/image" Target="../media/image1591.emf"/><Relationship Id="rId45" Type="http://schemas.openxmlformats.org/officeDocument/2006/relationships/customXml" Target="../ink/ink448.xml"/><Relationship Id="rId53" Type="http://schemas.openxmlformats.org/officeDocument/2006/relationships/customXml" Target="../ink/ink452.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428.xml"/><Relationship Id="rId15" Type="http://schemas.openxmlformats.org/officeDocument/2006/relationships/customXml" Target="../ink/ink433.xml"/><Relationship Id="rId23" Type="http://schemas.openxmlformats.org/officeDocument/2006/relationships/customXml" Target="../ink/ink437.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450.xml"/><Relationship Id="rId57" Type="http://schemas.openxmlformats.org/officeDocument/2006/relationships/customXml" Target="../ink/ink454.xml"/><Relationship Id="rId61" Type="http://schemas.openxmlformats.org/officeDocument/2006/relationships/customXml" Target="../ink/ink456.xml"/><Relationship Id="rId10" Type="http://schemas.openxmlformats.org/officeDocument/2006/relationships/image" Target="../media/image782.emf"/><Relationship Id="rId19" Type="http://schemas.openxmlformats.org/officeDocument/2006/relationships/customXml" Target="../ink/ink435.xml"/><Relationship Id="rId31" Type="http://schemas.openxmlformats.org/officeDocument/2006/relationships/customXml" Target="../ink/ink441.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458.xml"/><Relationship Id="rId73" Type="http://schemas.openxmlformats.org/officeDocument/2006/relationships/customXml" Target="../ink/ink462.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430.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439.xml"/><Relationship Id="rId30" Type="http://schemas.openxmlformats.org/officeDocument/2006/relationships/image" Target="../media/image1543.emf"/><Relationship Id="rId35" Type="http://schemas.openxmlformats.org/officeDocument/2006/relationships/customXml" Target="../ink/ink443.xml"/><Relationship Id="rId43" Type="http://schemas.openxmlformats.org/officeDocument/2006/relationships/customXml" Target="../ink/ink447.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460.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451.xml"/><Relationship Id="rId72" Type="http://schemas.openxmlformats.org/officeDocument/2006/relationships/image" Target="../media/image175.emf"/><Relationship Id="rId3" Type="http://schemas.openxmlformats.org/officeDocument/2006/relationships/customXml" Target="../ink/ink427.xml"/><Relationship Id="rId12" Type="http://schemas.openxmlformats.org/officeDocument/2006/relationships/image" Target="../media/image792.emf"/><Relationship Id="rId17" Type="http://schemas.openxmlformats.org/officeDocument/2006/relationships/customXml" Target="../ink/ink434.xml"/><Relationship Id="rId25" Type="http://schemas.openxmlformats.org/officeDocument/2006/relationships/customXml" Target="../ink/ink438.xml"/><Relationship Id="rId33" Type="http://schemas.openxmlformats.org/officeDocument/2006/relationships/customXml" Target="../ink/ink442.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455.xml"/><Relationship Id="rId67" Type="http://schemas.openxmlformats.org/officeDocument/2006/relationships/customXml" Target="../ink/ink459.xml"/><Relationship Id="rId20" Type="http://schemas.openxmlformats.org/officeDocument/2006/relationships/image" Target="../media/image842.emf"/><Relationship Id="rId41" Type="http://schemas.openxmlformats.org/officeDocument/2006/relationships/customXml" Target="../ink/ink446.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463.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7.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471.xml"/><Relationship Id="rId26" Type="http://schemas.openxmlformats.org/officeDocument/2006/relationships/customXml" Target="../ink/ink475.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479.xml"/><Relationship Id="rId42" Type="http://schemas.openxmlformats.org/officeDocument/2006/relationships/customXml" Target="../ink/ink483.xml"/><Relationship Id="rId47" Type="http://schemas.openxmlformats.org/officeDocument/2006/relationships/image" Target="../media/image199.emf"/><Relationship Id="rId50" Type="http://schemas.openxmlformats.org/officeDocument/2006/relationships/customXml" Target="../ink/ink487.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496.xml"/><Relationship Id="rId76" Type="http://schemas.openxmlformats.org/officeDocument/2006/relationships/customXml" Target="../ink/ink500.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16" Type="http://schemas.openxmlformats.org/officeDocument/2006/relationships/customXml" Target="../ink/ink470.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474.xml"/><Relationship Id="rId32" Type="http://schemas.openxmlformats.org/officeDocument/2006/relationships/customXml" Target="../ink/ink478.xml"/><Relationship Id="rId37" Type="http://schemas.openxmlformats.org/officeDocument/2006/relationships/image" Target="../media/image194.emf"/><Relationship Id="rId40" Type="http://schemas.openxmlformats.org/officeDocument/2006/relationships/customXml" Target="../ink/ink482.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491.xml"/><Relationship Id="rId66" Type="http://schemas.openxmlformats.org/officeDocument/2006/relationships/customXml" Target="../ink/ink495.xml"/><Relationship Id="rId74" Type="http://schemas.openxmlformats.org/officeDocument/2006/relationships/customXml" Target="../ink/ink499.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467.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484.xml"/><Relationship Id="rId52" Type="http://schemas.openxmlformats.org/officeDocument/2006/relationships/customXml" Target="../ink/ink488.xml"/><Relationship Id="rId60" Type="http://schemas.openxmlformats.org/officeDocument/2006/relationships/customXml" Target="../ink/ink492.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01.xml"/><Relationship Id="rId81" Type="http://schemas.openxmlformats.org/officeDocument/2006/relationships/image" Target="../media/image216.emf"/><Relationship Id="rId4" Type="http://schemas.openxmlformats.org/officeDocument/2006/relationships/customXml" Target="../ink/ink464.xml"/><Relationship Id="rId9" Type="http://schemas.openxmlformats.org/officeDocument/2006/relationships/image" Target="../media/image180.emf"/><Relationship Id="rId14" Type="http://schemas.openxmlformats.org/officeDocument/2006/relationships/customXml" Target="../ink/ink469.xml"/><Relationship Id="rId22" Type="http://schemas.openxmlformats.org/officeDocument/2006/relationships/customXml" Target="../ink/ink473.xml"/><Relationship Id="rId27" Type="http://schemas.openxmlformats.org/officeDocument/2006/relationships/image" Target="../media/image189.emf"/><Relationship Id="rId30" Type="http://schemas.openxmlformats.org/officeDocument/2006/relationships/customXml" Target="../ink/ink477.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486.xml"/><Relationship Id="rId56" Type="http://schemas.openxmlformats.org/officeDocument/2006/relationships/customXml" Target="../ink/ink490.xml"/><Relationship Id="rId64" Type="http://schemas.openxmlformats.org/officeDocument/2006/relationships/customXml" Target="../ink/ink494.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66.xml"/><Relationship Id="rId51" Type="http://schemas.openxmlformats.org/officeDocument/2006/relationships/image" Target="../media/image201.emf"/><Relationship Id="rId72" Type="http://schemas.openxmlformats.org/officeDocument/2006/relationships/customXml" Target="../ink/ink498.xml"/><Relationship Id="rId80" Type="http://schemas.openxmlformats.org/officeDocument/2006/relationships/customXml" Target="../ink/ink502.xml"/><Relationship Id="rId3" Type="http://schemas.openxmlformats.org/officeDocument/2006/relationships/image" Target="../media/image19.png"/><Relationship Id="rId12" Type="http://schemas.openxmlformats.org/officeDocument/2006/relationships/customXml" Target="../ink/ink468.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81.xml"/><Relationship Id="rId46" Type="http://schemas.openxmlformats.org/officeDocument/2006/relationships/customXml" Target="../ink/ink485.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472.xml"/><Relationship Id="rId41" Type="http://schemas.openxmlformats.org/officeDocument/2006/relationships/image" Target="../media/image196.emf"/><Relationship Id="rId54" Type="http://schemas.openxmlformats.org/officeDocument/2006/relationships/customXml" Target="../ink/ink489.xml"/><Relationship Id="rId62" Type="http://schemas.openxmlformats.org/officeDocument/2006/relationships/customXml" Target="../ink/ink493.xml"/><Relationship Id="rId70" Type="http://schemas.openxmlformats.org/officeDocument/2006/relationships/customXml" Target="../ink/ink497.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65.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76.xml"/><Relationship Id="rId36" Type="http://schemas.openxmlformats.org/officeDocument/2006/relationships/customXml" Target="../ink/ink480.xml"/><Relationship Id="rId49" Type="http://schemas.openxmlformats.org/officeDocument/2006/relationships/image" Target="../media/image200.emf"/><Relationship Id="rId57" Type="http://schemas.openxmlformats.org/officeDocument/2006/relationships/image" Target="../media/image204.emf"/></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199.emf"/><Relationship Id="rId50" Type="http://schemas.openxmlformats.org/officeDocument/2006/relationships/customXml" Target="../ink/ink52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535.xml"/><Relationship Id="rId76" Type="http://schemas.openxmlformats.org/officeDocument/2006/relationships/customXml" Target="../ink/ink539.xml"/><Relationship Id="rId84" Type="http://schemas.openxmlformats.org/officeDocument/2006/relationships/image" Target="../media/image217.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8.xml"/><Relationship Id="rId16" Type="http://schemas.openxmlformats.org/officeDocument/2006/relationships/customXml" Target="../ink/ink50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194.emf"/><Relationship Id="rId40" Type="http://schemas.openxmlformats.org/officeDocument/2006/relationships/customXml" Target="../ink/ink52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530.xml"/><Relationship Id="rId66" Type="http://schemas.openxmlformats.org/officeDocument/2006/relationships/customXml" Target="../ink/ink534.xml"/><Relationship Id="rId74" Type="http://schemas.openxmlformats.org/officeDocument/2006/relationships/customXml" Target="../ink/ink53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50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523.xml"/><Relationship Id="rId52" Type="http://schemas.openxmlformats.org/officeDocument/2006/relationships/customXml" Target="../ink/ink527.xml"/><Relationship Id="rId60" Type="http://schemas.openxmlformats.org/officeDocument/2006/relationships/customXml" Target="../ink/ink53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40.xml"/><Relationship Id="rId81" Type="http://schemas.openxmlformats.org/officeDocument/2006/relationships/image" Target="../media/image216.emf"/><Relationship Id="rId4" Type="http://schemas.openxmlformats.org/officeDocument/2006/relationships/customXml" Target="../ink/ink503.xml"/><Relationship Id="rId9" Type="http://schemas.openxmlformats.org/officeDocument/2006/relationships/image" Target="../media/image180.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189.emf"/><Relationship Id="rId30" Type="http://schemas.openxmlformats.org/officeDocument/2006/relationships/customXml" Target="../ink/ink51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25.xml"/><Relationship Id="rId56" Type="http://schemas.openxmlformats.org/officeDocument/2006/relationships/customXml" Target="../ink/ink529.xml"/><Relationship Id="rId64" Type="http://schemas.openxmlformats.org/officeDocument/2006/relationships/customXml" Target="../ink/ink53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05.xml"/><Relationship Id="rId51" Type="http://schemas.openxmlformats.org/officeDocument/2006/relationships/image" Target="../media/image201.emf"/><Relationship Id="rId72" Type="http://schemas.openxmlformats.org/officeDocument/2006/relationships/customXml" Target="../ink/ink537.xml"/><Relationship Id="rId80" Type="http://schemas.openxmlformats.org/officeDocument/2006/relationships/customXml" Target="../ink/ink541.xml"/><Relationship Id="rId3" Type="http://schemas.openxmlformats.org/officeDocument/2006/relationships/image" Target="../media/image19.png"/><Relationship Id="rId12" Type="http://schemas.openxmlformats.org/officeDocument/2006/relationships/customXml" Target="../ink/ink50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20.xml"/><Relationship Id="rId46" Type="http://schemas.openxmlformats.org/officeDocument/2006/relationships/customXml" Target="../ink/ink52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11.xml"/><Relationship Id="rId41" Type="http://schemas.openxmlformats.org/officeDocument/2006/relationships/image" Target="../media/image196.emf"/><Relationship Id="rId54" Type="http://schemas.openxmlformats.org/officeDocument/2006/relationships/customXml" Target="../ink/ink528.xml"/><Relationship Id="rId62" Type="http://schemas.openxmlformats.org/officeDocument/2006/relationships/customXml" Target="../ink/ink532.xml"/><Relationship Id="rId70" Type="http://schemas.openxmlformats.org/officeDocument/2006/relationships/customXml" Target="../ink/ink536.xml"/><Relationship Id="rId75" Type="http://schemas.openxmlformats.org/officeDocument/2006/relationships/image" Target="../media/image213.emf"/><Relationship Id="rId83" Type="http://schemas.openxmlformats.org/officeDocument/2006/relationships/customXml" Target="../ink/ink542.xml"/><Relationship Id="rId1" Type="http://schemas.openxmlformats.org/officeDocument/2006/relationships/slideLayout" Target="../slideLayouts/slideLayout2.xml"/><Relationship Id="rId6" Type="http://schemas.openxmlformats.org/officeDocument/2006/relationships/customXml" Target="../ink/ink50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0.emf"/><Relationship Id="rId57" Type="http://schemas.openxmlformats.org/officeDocument/2006/relationships/image" Target="../media/image204.emf"/></Relationships>
</file>

<file path=ppt/slides/_rels/slide39.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50.xml"/><Relationship Id="rId26" Type="http://schemas.openxmlformats.org/officeDocument/2006/relationships/customXml" Target="../ink/ink55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58.xml"/><Relationship Id="rId42" Type="http://schemas.openxmlformats.org/officeDocument/2006/relationships/customXml" Target="../ink/ink562.xml"/><Relationship Id="rId47" Type="http://schemas.openxmlformats.org/officeDocument/2006/relationships/image" Target="../media/image199.emf"/><Relationship Id="rId50" Type="http://schemas.openxmlformats.org/officeDocument/2006/relationships/customXml" Target="../ink/ink56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575.xml"/><Relationship Id="rId76" Type="http://schemas.openxmlformats.org/officeDocument/2006/relationships/customXml" Target="../ink/ink579.xml"/><Relationship Id="rId84" Type="http://schemas.openxmlformats.org/officeDocument/2006/relationships/image" Target="../media/image218.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9.xml"/><Relationship Id="rId16" Type="http://schemas.openxmlformats.org/officeDocument/2006/relationships/customXml" Target="../ink/ink54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53.xml"/><Relationship Id="rId32" Type="http://schemas.openxmlformats.org/officeDocument/2006/relationships/customXml" Target="../ink/ink557.xml"/><Relationship Id="rId37" Type="http://schemas.openxmlformats.org/officeDocument/2006/relationships/image" Target="../media/image194.emf"/><Relationship Id="rId40" Type="http://schemas.openxmlformats.org/officeDocument/2006/relationships/customXml" Target="../ink/ink56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570.xml"/><Relationship Id="rId66" Type="http://schemas.openxmlformats.org/officeDocument/2006/relationships/customXml" Target="../ink/ink574.xml"/><Relationship Id="rId74" Type="http://schemas.openxmlformats.org/officeDocument/2006/relationships/customXml" Target="../ink/ink57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54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563.xml"/><Relationship Id="rId52" Type="http://schemas.openxmlformats.org/officeDocument/2006/relationships/customXml" Target="../ink/ink567.xml"/><Relationship Id="rId60" Type="http://schemas.openxmlformats.org/officeDocument/2006/relationships/customXml" Target="../ink/ink57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80.xml"/><Relationship Id="rId81" Type="http://schemas.openxmlformats.org/officeDocument/2006/relationships/image" Target="../media/image216.emf"/><Relationship Id="rId4" Type="http://schemas.openxmlformats.org/officeDocument/2006/relationships/customXml" Target="../ink/ink543.xml"/><Relationship Id="rId9" Type="http://schemas.openxmlformats.org/officeDocument/2006/relationships/image" Target="../media/image180.emf"/><Relationship Id="rId14" Type="http://schemas.openxmlformats.org/officeDocument/2006/relationships/customXml" Target="../ink/ink548.xml"/><Relationship Id="rId22" Type="http://schemas.openxmlformats.org/officeDocument/2006/relationships/customXml" Target="../ink/ink552.xml"/><Relationship Id="rId27" Type="http://schemas.openxmlformats.org/officeDocument/2006/relationships/image" Target="../media/image189.emf"/><Relationship Id="rId30" Type="http://schemas.openxmlformats.org/officeDocument/2006/relationships/customXml" Target="../ink/ink55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65.xml"/><Relationship Id="rId56" Type="http://schemas.openxmlformats.org/officeDocument/2006/relationships/customXml" Target="../ink/ink569.xml"/><Relationship Id="rId64" Type="http://schemas.openxmlformats.org/officeDocument/2006/relationships/customXml" Target="../ink/ink57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45.xml"/><Relationship Id="rId51" Type="http://schemas.openxmlformats.org/officeDocument/2006/relationships/image" Target="../media/image201.emf"/><Relationship Id="rId72" Type="http://schemas.openxmlformats.org/officeDocument/2006/relationships/customXml" Target="../ink/ink577.xml"/><Relationship Id="rId80" Type="http://schemas.openxmlformats.org/officeDocument/2006/relationships/customXml" Target="../ink/ink581.xml"/><Relationship Id="rId3" Type="http://schemas.openxmlformats.org/officeDocument/2006/relationships/image" Target="../media/image19.png"/><Relationship Id="rId12" Type="http://schemas.openxmlformats.org/officeDocument/2006/relationships/customXml" Target="../ink/ink54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60.xml"/><Relationship Id="rId46" Type="http://schemas.openxmlformats.org/officeDocument/2006/relationships/customXml" Target="../ink/ink56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51.xml"/><Relationship Id="rId41" Type="http://schemas.openxmlformats.org/officeDocument/2006/relationships/image" Target="../media/image196.emf"/><Relationship Id="rId54" Type="http://schemas.openxmlformats.org/officeDocument/2006/relationships/customXml" Target="../ink/ink568.xml"/><Relationship Id="rId62" Type="http://schemas.openxmlformats.org/officeDocument/2006/relationships/customXml" Target="../ink/ink572.xml"/><Relationship Id="rId70" Type="http://schemas.openxmlformats.org/officeDocument/2006/relationships/customXml" Target="../ink/ink576.xml"/><Relationship Id="rId75" Type="http://schemas.openxmlformats.org/officeDocument/2006/relationships/image" Target="../media/image213.emf"/><Relationship Id="rId83"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4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55.xml"/><Relationship Id="rId36" Type="http://schemas.openxmlformats.org/officeDocument/2006/relationships/customXml" Target="../ink/ink559.xml"/><Relationship Id="rId49" Type="http://schemas.openxmlformats.org/officeDocument/2006/relationships/image" Target="../media/image200.emf"/><Relationship Id="rId57" Type="http://schemas.openxmlformats.org/officeDocument/2006/relationships/image" Target="../media/image20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90.xml"/><Relationship Id="rId26" Type="http://schemas.openxmlformats.org/officeDocument/2006/relationships/customXml" Target="../ink/ink59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98.xml"/><Relationship Id="rId42" Type="http://schemas.openxmlformats.org/officeDocument/2006/relationships/customXml" Target="../ink/ink602.xml"/><Relationship Id="rId47" Type="http://schemas.openxmlformats.org/officeDocument/2006/relationships/image" Target="../media/image199.emf"/><Relationship Id="rId50" Type="http://schemas.openxmlformats.org/officeDocument/2006/relationships/customXml" Target="../ink/ink60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15.xml"/><Relationship Id="rId76" Type="http://schemas.openxmlformats.org/officeDocument/2006/relationships/customXml" Target="../ink/ink619.xml"/><Relationship Id="rId84" Type="http://schemas.openxmlformats.org/officeDocument/2006/relationships/image" Target="../media/image219.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0.xml"/><Relationship Id="rId16" Type="http://schemas.openxmlformats.org/officeDocument/2006/relationships/customXml" Target="../ink/ink58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93.xml"/><Relationship Id="rId32" Type="http://schemas.openxmlformats.org/officeDocument/2006/relationships/customXml" Target="../ink/ink597.xml"/><Relationship Id="rId37" Type="http://schemas.openxmlformats.org/officeDocument/2006/relationships/image" Target="../media/image194.emf"/><Relationship Id="rId40" Type="http://schemas.openxmlformats.org/officeDocument/2006/relationships/customXml" Target="../ink/ink60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10.xml"/><Relationship Id="rId66" Type="http://schemas.openxmlformats.org/officeDocument/2006/relationships/customXml" Target="../ink/ink614.xml"/><Relationship Id="rId74" Type="http://schemas.openxmlformats.org/officeDocument/2006/relationships/customXml" Target="../ink/ink61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58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03.xml"/><Relationship Id="rId52" Type="http://schemas.openxmlformats.org/officeDocument/2006/relationships/customXml" Target="../ink/ink607.xml"/><Relationship Id="rId60" Type="http://schemas.openxmlformats.org/officeDocument/2006/relationships/customXml" Target="../ink/ink61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20.xml"/><Relationship Id="rId81" Type="http://schemas.openxmlformats.org/officeDocument/2006/relationships/image" Target="../media/image216.emf"/><Relationship Id="rId4" Type="http://schemas.openxmlformats.org/officeDocument/2006/relationships/customXml" Target="../ink/ink583.xml"/><Relationship Id="rId9" Type="http://schemas.openxmlformats.org/officeDocument/2006/relationships/image" Target="../media/image180.emf"/><Relationship Id="rId14" Type="http://schemas.openxmlformats.org/officeDocument/2006/relationships/customXml" Target="../ink/ink588.xml"/><Relationship Id="rId22" Type="http://schemas.openxmlformats.org/officeDocument/2006/relationships/customXml" Target="../ink/ink592.xml"/><Relationship Id="rId27" Type="http://schemas.openxmlformats.org/officeDocument/2006/relationships/image" Target="../media/image189.emf"/><Relationship Id="rId30" Type="http://schemas.openxmlformats.org/officeDocument/2006/relationships/customXml" Target="../ink/ink59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05.xml"/><Relationship Id="rId56" Type="http://schemas.openxmlformats.org/officeDocument/2006/relationships/customXml" Target="../ink/ink609.xml"/><Relationship Id="rId64" Type="http://schemas.openxmlformats.org/officeDocument/2006/relationships/customXml" Target="../ink/ink61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85.xml"/><Relationship Id="rId51" Type="http://schemas.openxmlformats.org/officeDocument/2006/relationships/image" Target="../media/image201.emf"/><Relationship Id="rId72" Type="http://schemas.openxmlformats.org/officeDocument/2006/relationships/customXml" Target="../ink/ink617.xml"/><Relationship Id="rId80" Type="http://schemas.openxmlformats.org/officeDocument/2006/relationships/customXml" Target="../ink/ink621.xml"/><Relationship Id="rId3" Type="http://schemas.openxmlformats.org/officeDocument/2006/relationships/image" Target="../media/image19.png"/><Relationship Id="rId12" Type="http://schemas.openxmlformats.org/officeDocument/2006/relationships/customXml" Target="../ink/ink58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00.xml"/><Relationship Id="rId46" Type="http://schemas.openxmlformats.org/officeDocument/2006/relationships/customXml" Target="../ink/ink60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91.xml"/><Relationship Id="rId41" Type="http://schemas.openxmlformats.org/officeDocument/2006/relationships/image" Target="../media/image196.emf"/><Relationship Id="rId54" Type="http://schemas.openxmlformats.org/officeDocument/2006/relationships/customXml" Target="../ink/ink608.xml"/><Relationship Id="rId62" Type="http://schemas.openxmlformats.org/officeDocument/2006/relationships/customXml" Target="../ink/ink612.xml"/><Relationship Id="rId70" Type="http://schemas.openxmlformats.org/officeDocument/2006/relationships/customXml" Target="../ink/ink616.xml"/><Relationship Id="rId75" Type="http://schemas.openxmlformats.org/officeDocument/2006/relationships/image" Target="../media/image213.emf"/><Relationship Id="rId83" Type="http://schemas.openxmlformats.org/officeDocument/2006/relationships/customXml" Target="../ink/ink622.xml"/><Relationship Id="rId1" Type="http://schemas.openxmlformats.org/officeDocument/2006/relationships/slideLayout" Target="../slideLayouts/slideLayout2.xml"/><Relationship Id="rId6" Type="http://schemas.openxmlformats.org/officeDocument/2006/relationships/customXml" Target="../ink/ink58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95.xml"/><Relationship Id="rId36" Type="http://schemas.openxmlformats.org/officeDocument/2006/relationships/customXml" Target="../ink/ink599.xml"/><Relationship Id="rId49" Type="http://schemas.openxmlformats.org/officeDocument/2006/relationships/image" Target="../media/image200.emf"/><Relationship Id="rId57" Type="http://schemas.openxmlformats.org/officeDocument/2006/relationships/image" Target="../media/image204.emf"/></Relationships>
</file>

<file path=ppt/slides/_rels/slide41.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630.xml"/><Relationship Id="rId26" Type="http://schemas.openxmlformats.org/officeDocument/2006/relationships/customXml" Target="../ink/ink63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638.xml"/><Relationship Id="rId42" Type="http://schemas.openxmlformats.org/officeDocument/2006/relationships/customXml" Target="../ink/ink642.xml"/><Relationship Id="rId47" Type="http://schemas.openxmlformats.org/officeDocument/2006/relationships/image" Target="../media/image199.emf"/><Relationship Id="rId50" Type="http://schemas.openxmlformats.org/officeDocument/2006/relationships/customXml" Target="../ink/ink64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55.xml"/><Relationship Id="rId76" Type="http://schemas.openxmlformats.org/officeDocument/2006/relationships/customXml" Target="../ink/ink659.xml"/><Relationship Id="rId84" Type="http://schemas.openxmlformats.org/officeDocument/2006/relationships/image" Target="../media/image220.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1.xml"/><Relationship Id="rId16" Type="http://schemas.openxmlformats.org/officeDocument/2006/relationships/customXml" Target="../ink/ink62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633.xml"/><Relationship Id="rId32" Type="http://schemas.openxmlformats.org/officeDocument/2006/relationships/customXml" Target="../ink/ink637.xml"/><Relationship Id="rId37" Type="http://schemas.openxmlformats.org/officeDocument/2006/relationships/image" Target="../media/image194.emf"/><Relationship Id="rId40" Type="http://schemas.openxmlformats.org/officeDocument/2006/relationships/customXml" Target="../ink/ink64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50.xml"/><Relationship Id="rId66" Type="http://schemas.openxmlformats.org/officeDocument/2006/relationships/customXml" Target="../ink/ink654.xml"/><Relationship Id="rId74" Type="http://schemas.openxmlformats.org/officeDocument/2006/relationships/customXml" Target="../ink/ink65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62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43.xml"/><Relationship Id="rId52" Type="http://schemas.openxmlformats.org/officeDocument/2006/relationships/customXml" Target="../ink/ink647.xml"/><Relationship Id="rId60" Type="http://schemas.openxmlformats.org/officeDocument/2006/relationships/customXml" Target="../ink/ink65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60.xml"/><Relationship Id="rId81" Type="http://schemas.openxmlformats.org/officeDocument/2006/relationships/image" Target="../media/image216.emf"/><Relationship Id="rId4" Type="http://schemas.openxmlformats.org/officeDocument/2006/relationships/customXml" Target="../ink/ink623.xml"/><Relationship Id="rId9" Type="http://schemas.openxmlformats.org/officeDocument/2006/relationships/image" Target="../media/image180.emf"/><Relationship Id="rId14" Type="http://schemas.openxmlformats.org/officeDocument/2006/relationships/customXml" Target="../ink/ink628.xml"/><Relationship Id="rId22" Type="http://schemas.openxmlformats.org/officeDocument/2006/relationships/customXml" Target="../ink/ink632.xml"/><Relationship Id="rId27" Type="http://schemas.openxmlformats.org/officeDocument/2006/relationships/image" Target="../media/image189.emf"/><Relationship Id="rId30" Type="http://schemas.openxmlformats.org/officeDocument/2006/relationships/customXml" Target="../ink/ink63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45.xml"/><Relationship Id="rId56" Type="http://schemas.openxmlformats.org/officeDocument/2006/relationships/customXml" Target="../ink/ink649.xml"/><Relationship Id="rId64" Type="http://schemas.openxmlformats.org/officeDocument/2006/relationships/customXml" Target="../ink/ink65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25.xml"/><Relationship Id="rId51" Type="http://schemas.openxmlformats.org/officeDocument/2006/relationships/image" Target="../media/image201.emf"/><Relationship Id="rId72" Type="http://schemas.openxmlformats.org/officeDocument/2006/relationships/customXml" Target="../ink/ink657.xml"/><Relationship Id="rId80" Type="http://schemas.openxmlformats.org/officeDocument/2006/relationships/customXml" Target="../ink/ink661.xml"/><Relationship Id="rId3" Type="http://schemas.openxmlformats.org/officeDocument/2006/relationships/image" Target="../media/image19.png"/><Relationship Id="rId12" Type="http://schemas.openxmlformats.org/officeDocument/2006/relationships/customXml" Target="../ink/ink62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40.xml"/><Relationship Id="rId46" Type="http://schemas.openxmlformats.org/officeDocument/2006/relationships/customXml" Target="../ink/ink64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31.xml"/><Relationship Id="rId41" Type="http://schemas.openxmlformats.org/officeDocument/2006/relationships/image" Target="../media/image196.emf"/><Relationship Id="rId54" Type="http://schemas.openxmlformats.org/officeDocument/2006/relationships/customXml" Target="../ink/ink648.xml"/><Relationship Id="rId62" Type="http://schemas.openxmlformats.org/officeDocument/2006/relationships/customXml" Target="../ink/ink652.xml"/><Relationship Id="rId70" Type="http://schemas.openxmlformats.org/officeDocument/2006/relationships/customXml" Target="../ink/ink656.xml"/><Relationship Id="rId75" Type="http://schemas.openxmlformats.org/officeDocument/2006/relationships/image" Target="../media/image213.emf"/><Relationship Id="rId83" Type="http://schemas.openxmlformats.org/officeDocument/2006/relationships/customXml" Target="../ink/ink662.xml"/><Relationship Id="rId1" Type="http://schemas.openxmlformats.org/officeDocument/2006/relationships/slideLayout" Target="../slideLayouts/slideLayout2.xml"/><Relationship Id="rId6" Type="http://schemas.openxmlformats.org/officeDocument/2006/relationships/customXml" Target="../ink/ink62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35.xml"/><Relationship Id="rId36" Type="http://schemas.openxmlformats.org/officeDocument/2006/relationships/customXml" Target="../ink/ink639.xml"/><Relationship Id="rId49" Type="http://schemas.openxmlformats.org/officeDocument/2006/relationships/image" Target="../media/image200.emf"/><Relationship Id="rId57" Type="http://schemas.openxmlformats.org/officeDocument/2006/relationships/image" Target="../media/image204.emf"/></Relationships>
</file>

<file path=ppt/slides/_rels/slide42.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670.xml"/><Relationship Id="rId26" Type="http://schemas.openxmlformats.org/officeDocument/2006/relationships/customXml" Target="../ink/ink67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678.xml"/><Relationship Id="rId42" Type="http://schemas.openxmlformats.org/officeDocument/2006/relationships/customXml" Target="../ink/ink682.xml"/><Relationship Id="rId47" Type="http://schemas.openxmlformats.org/officeDocument/2006/relationships/image" Target="../media/image199.emf"/><Relationship Id="rId50" Type="http://schemas.openxmlformats.org/officeDocument/2006/relationships/customXml" Target="../ink/ink68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95.xml"/><Relationship Id="rId76" Type="http://schemas.openxmlformats.org/officeDocument/2006/relationships/customXml" Target="../ink/ink699.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2.xml"/><Relationship Id="rId16" Type="http://schemas.openxmlformats.org/officeDocument/2006/relationships/customXml" Target="../ink/ink66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673.xml"/><Relationship Id="rId32" Type="http://schemas.openxmlformats.org/officeDocument/2006/relationships/customXml" Target="../ink/ink677.xml"/><Relationship Id="rId37" Type="http://schemas.openxmlformats.org/officeDocument/2006/relationships/image" Target="../media/image194.emf"/><Relationship Id="rId40" Type="http://schemas.openxmlformats.org/officeDocument/2006/relationships/customXml" Target="../ink/ink68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90.xml"/><Relationship Id="rId66" Type="http://schemas.openxmlformats.org/officeDocument/2006/relationships/customXml" Target="../ink/ink694.xml"/><Relationship Id="rId74" Type="http://schemas.openxmlformats.org/officeDocument/2006/relationships/customXml" Target="../ink/ink69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66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83.xml"/><Relationship Id="rId52" Type="http://schemas.openxmlformats.org/officeDocument/2006/relationships/customXml" Target="../ink/ink687.xml"/><Relationship Id="rId60" Type="http://schemas.openxmlformats.org/officeDocument/2006/relationships/customXml" Target="../ink/ink69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700.xml"/><Relationship Id="rId81" Type="http://schemas.openxmlformats.org/officeDocument/2006/relationships/image" Target="../media/image216.emf"/><Relationship Id="rId4" Type="http://schemas.openxmlformats.org/officeDocument/2006/relationships/customXml" Target="../ink/ink663.xml"/><Relationship Id="rId9" Type="http://schemas.openxmlformats.org/officeDocument/2006/relationships/image" Target="../media/image180.emf"/><Relationship Id="rId14" Type="http://schemas.openxmlformats.org/officeDocument/2006/relationships/customXml" Target="../ink/ink668.xml"/><Relationship Id="rId22" Type="http://schemas.openxmlformats.org/officeDocument/2006/relationships/customXml" Target="../ink/ink672.xml"/><Relationship Id="rId27" Type="http://schemas.openxmlformats.org/officeDocument/2006/relationships/image" Target="../media/image189.emf"/><Relationship Id="rId30" Type="http://schemas.openxmlformats.org/officeDocument/2006/relationships/customXml" Target="../ink/ink67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85.xml"/><Relationship Id="rId56" Type="http://schemas.openxmlformats.org/officeDocument/2006/relationships/customXml" Target="../ink/ink689.xml"/><Relationship Id="rId64" Type="http://schemas.openxmlformats.org/officeDocument/2006/relationships/customXml" Target="../ink/ink69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65.xml"/><Relationship Id="rId51" Type="http://schemas.openxmlformats.org/officeDocument/2006/relationships/image" Target="../media/image201.emf"/><Relationship Id="rId72" Type="http://schemas.openxmlformats.org/officeDocument/2006/relationships/customXml" Target="../ink/ink697.xml"/><Relationship Id="rId80" Type="http://schemas.openxmlformats.org/officeDocument/2006/relationships/customXml" Target="../ink/ink701.xml"/><Relationship Id="rId3" Type="http://schemas.openxmlformats.org/officeDocument/2006/relationships/image" Target="../media/image19.png"/><Relationship Id="rId12" Type="http://schemas.openxmlformats.org/officeDocument/2006/relationships/customXml" Target="../ink/ink66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80.xml"/><Relationship Id="rId46" Type="http://schemas.openxmlformats.org/officeDocument/2006/relationships/customXml" Target="../ink/ink68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71.xml"/><Relationship Id="rId41" Type="http://schemas.openxmlformats.org/officeDocument/2006/relationships/image" Target="../media/image196.emf"/><Relationship Id="rId54" Type="http://schemas.openxmlformats.org/officeDocument/2006/relationships/customXml" Target="../ink/ink688.xml"/><Relationship Id="rId62" Type="http://schemas.openxmlformats.org/officeDocument/2006/relationships/customXml" Target="../ink/ink692.xml"/><Relationship Id="rId70" Type="http://schemas.openxmlformats.org/officeDocument/2006/relationships/customXml" Target="../ink/ink696.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66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75.xml"/><Relationship Id="rId36" Type="http://schemas.openxmlformats.org/officeDocument/2006/relationships/customXml" Target="../ink/ink679.xml"/><Relationship Id="rId49" Type="http://schemas.openxmlformats.org/officeDocument/2006/relationships/image" Target="../media/image200.emf"/><Relationship Id="rId57" Type="http://schemas.openxmlformats.org/officeDocument/2006/relationships/image" Target="../media/image204.emf"/></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3" Type="http://schemas.openxmlformats.org/officeDocument/2006/relationships/customXml" Target="../ink/ink706.xml"/><Relationship Id="rId18" Type="http://schemas.openxmlformats.org/officeDocument/2006/relationships/image" Target="../media/image170.emf"/><Relationship Id="rId26" Type="http://schemas.openxmlformats.org/officeDocument/2006/relationships/image" Target="../media/image222.emf"/><Relationship Id="rId39" Type="http://schemas.openxmlformats.org/officeDocument/2006/relationships/customXml" Target="../ink/ink719.xml"/><Relationship Id="rId3" Type="http://schemas.openxmlformats.org/officeDocument/2006/relationships/image" Target="../media/image26.png"/><Relationship Id="rId21" Type="http://schemas.openxmlformats.org/officeDocument/2006/relationships/customXml" Target="../ink/ink710.xml"/><Relationship Id="rId34" Type="http://schemas.openxmlformats.org/officeDocument/2006/relationships/image" Target="../media/image226.emf"/><Relationship Id="rId42" Type="http://schemas.openxmlformats.org/officeDocument/2006/relationships/image" Target="../media/image230.emf"/><Relationship Id="rId47" Type="http://schemas.openxmlformats.org/officeDocument/2006/relationships/customXml" Target="../ink/ink723.xml"/><Relationship Id="rId50" Type="http://schemas.openxmlformats.org/officeDocument/2006/relationships/image" Target="../media/image234.emf"/><Relationship Id="rId7" Type="http://schemas.openxmlformats.org/officeDocument/2006/relationships/customXml" Target="../ink/ink703.xml"/><Relationship Id="rId12" Type="http://schemas.openxmlformats.org/officeDocument/2006/relationships/image" Target="../media/image50.emf"/><Relationship Id="rId17" Type="http://schemas.openxmlformats.org/officeDocument/2006/relationships/customXml" Target="../ink/ink708.xml"/><Relationship Id="rId25" Type="http://schemas.openxmlformats.org/officeDocument/2006/relationships/customXml" Target="../ink/ink712.xml"/><Relationship Id="rId33" Type="http://schemas.openxmlformats.org/officeDocument/2006/relationships/customXml" Target="../ink/ink716.xml"/><Relationship Id="rId38" Type="http://schemas.openxmlformats.org/officeDocument/2006/relationships/image" Target="../media/image228.emf"/><Relationship Id="rId46" Type="http://schemas.openxmlformats.org/officeDocument/2006/relationships/image" Target="../media/image232.emf"/><Relationship Id="rId2" Type="http://schemas.openxmlformats.org/officeDocument/2006/relationships/notesSlide" Target="../notesSlides/notesSlide45.xml"/><Relationship Id="rId16" Type="http://schemas.openxmlformats.org/officeDocument/2006/relationships/image" Target="../media/image52.emf"/><Relationship Id="rId20" Type="http://schemas.openxmlformats.org/officeDocument/2006/relationships/image" Target="../media/image171.emf"/><Relationship Id="rId29" Type="http://schemas.openxmlformats.org/officeDocument/2006/relationships/customXml" Target="../ink/ink714.xml"/><Relationship Id="rId41" Type="http://schemas.openxmlformats.org/officeDocument/2006/relationships/customXml" Target="../ink/ink720.xml"/><Relationship Id="rId1" Type="http://schemas.openxmlformats.org/officeDocument/2006/relationships/slideLayout" Target="../slideLayouts/slideLayout2.xml"/><Relationship Id="rId6" Type="http://schemas.openxmlformats.org/officeDocument/2006/relationships/image" Target="../media/image47.emf"/><Relationship Id="rId11" Type="http://schemas.openxmlformats.org/officeDocument/2006/relationships/customXml" Target="../ink/ink705.xml"/><Relationship Id="rId24" Type="http://schemas.openxmlformats.org/officeDocument/2006/relationships/image" Target="../media/image221.emf"/><Relationship Id="rId32" Type="http://schemas.openxmlformats.org/officeDocument/2006/relationships/image" Target="../media/image225.emf"/><Relationship Id="rId37" Type="http://schemas.openxmlformats.org/officeDocument/2006/relationships/customXml" Target="../ink/ink718.xml"/><Relationship Id="rId40" Type="http://schemas.openxmlformats.org/officeDocument/2006/relationships/image" Target="../media/image229.emf"/><Relationship Id="rId45" Type="http://schemas.openxmlformats.org/officeDocument/2006/relationships/customXml" Target="../ink/ink722.xml"/><Relationship Id="rId5" Type="http://schemas.openxmlformats.org/officeDocument/2006/relationships/customXml" Target="../ink/ink702.xml"/><Relationship Id="rId15" Type="http://schemas.openxmlformats.org/officeDocument/2006/relationships/customXml" Target="../ink/ink707.xml"/><Relationship Id="rId23" Type="http://schemas.openxmlformats.org/officeDocument/2006/relationships/customXml" Target="../ink/ink711.xml"/><Relationship Id="rId28" Type="http://schemas.openxmlformats.org/officeDocument/2006/relationships/image" Target="../media/image223.emf"/><Relationship Id="rId36" Type="http://schemas.openxmlformats.org/officeDocument/2006/relationships/image" Target="../media/image227.emf"/><Relationship Id="rId49" Type="http://schemas.openxmlformats.org/officeDocument/2006/relationships/customXml" Target="../ink/ink724.xml"/><Relationship Id="rId10" Type="http://schemas.openxmlformats.org/officeDocument/2006/relationships/image" Target="../media/image49.emf"/><Relationship Id="rId19" Type="http://schemas.openxmlformats.org/officeDocument/2006/relationships/customXml" Target="../ink/ink709.xml"/><Relationship Id="rId31" Type="http://schemas.openxmlformats.org/officeDocument/2006/relationships/customXml" Target="../ink/ink715.xml"/><Relationship Id="rId44" Type="http://schemas.openxmlformats.org/officeDocument/2006/relationships/image" Target="../media/image231.emf"/><Relationship Id="rId4" Type="http://schemas.openxmlformats.org/officeDocument/2006/relationships/image" Target="../media/image27.gif"/><Relationship Id="rId9" Type="http://schemas.openxmlformats.org/officeDocument/2006/relationships/customXml" Target="../ink/ink704.xml"/><Relationship Id="rId14" Type="http://schemas.openxmlformats.org/officeDocument/2006/relationships/image" Target="../media/image51.emf"/><Relationship Id="rId22" Type="http://schemas.openxmlformats.org/officeDocument/2006/relationships/image" Target="../media/image172.emf"/><Relationship Id="rId27" Type="http://schemas.openxmlformats.org/officeDocument/2006/relationships/customXml" Target="../ink/ink713.xml"/><Relationship Id="rId30" Type="http://schemas.openxmlformats.org/officeDocument/2006/relationships/image" Target="../media/image224.emf"/><Relationship Id="rId35" Type="http://schemas.openxmlformats.org/officeDocument/2006/relationships/customXml" Target="../ink/ink717.xml"/><Relationship Id="rId43" Type="http://schemas.openxmlformats.org/officeDocument/2006/relationships/customXml" Target="../ink/ink721.xml"/><Relationship Id="rId48" Type="http://schemas.openxmlformats.org/officeDocument/2006/relationships/image" Target="../media/image233.emf"/><Relationship Id="rId8" Type="http://schemas.openxmlformats.org/officeDocument/2006/relationships/image" Target="../media/image48.emf"/></Relationships>
</file>

<file path=ppt/slides/_rels/slide46.xml.rels><?xml version="1.0" encoding="UTF-8" standalone="yes"?>
<Relationships xmlns="http://schemas.openxmlformats.org/package/2006/relationships"><Relationship Id="rId13" Type="http://schemas.openxmlformats.org/officeDocument/2006/relationships/customXml" Target="../ink/ink727.xml"/><Relationship Id="rId18" Type="http://schemas.openxmlformats.org/officeDocument/2006/relationships/image" Target="../media/image2270.emf"/><Relationship Id="rId26" Type="http://schemas.openxmlformats.org/officeDocument/2006/relationships/image" Target="../media/image2313.emf"/><Relationship Id="rId39" Type="http://schemas.openxmlformats.org/officeDocument/2006/relationships/customXml" Target="../ink/ink740.xml"/><Relationship Id="rId21" Type="http://schemas.openxmlformats.org/officeDocument/2006/relationships/customXml" Target="../ink/ink731.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744.xml"/><Relationship Id="rId50" Type="http://schemas.openxmlformats.org/officeDocument/2006/relationships/image" Target="../media/image243.emf"/><Relationship Id="rId55" Type="http://schemas.openxmlformats.org/officeDocument/2006/relationships/customXml" Target="../ink/ink748.xml"/><Relationship Id="rId7" Type="http://schemas.openxmlformats.org/officeDocument/2006/relationships/image" Target="../media/image25.png"/><Relationship Id="rId12" Type="http://schemas.openxmlformats.org/officeDocument/2006/relationships/image" Target="../media/image2240.emf"/><Relationship Id="rId17" Type="http://schemas.openxmlformats.org/officeDocument/2006/relationships/customXml" Target="../ink/ink729.xml"/><Relationship Id="rId25" Type="http://schemas.openxmlformats.org/officeDocument/2006/relationships/customXml" Target="../ink/ink733.xml"/><Relationship Id="rId33" Type="http://schemas.openxmlformats.org/officeDocument/2006/relationships/customXml" Target="../ink/ink737.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750.xml"/><Relationship Id="rId2" Type="http://schemas.openxmlformats.org/officeDocument/2006/relationships/notesSlide" Target="../notesSlides/notesSlide46.xml"/><Relationship Id="rId16" Type="http://schemas.openxmlformats.org/officeDocument/2006/relationships/image" Target="../media/image2260.emf"/><Relationship Id="rId20" Type="http://schemas.openxmlformats.org/officeDocument/2006/relationships/image" Target="../media/image2280.emf"/><Relationship Id="rId29" Type="http://schemas.openxmlformats.org/officeDocument/2006/relationships/customXml" Target="../ink/ink735.xml"/><Relationship Id="rId41" Type="http://schemas.openxmlformats.org/officeDocument/2006/relationships/customXml" Target="../ink/ink741.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726.xml"/><Relationship Id="rId24" Type="http://schemas.openxmlformats.org/officeDocument/2006/relationships/image" Target="../media/image2301.emf"/><Relationship Id="rId32" Type="http://schemas.openxmlformats.org/officeDocument/2006/relationships/image" Target="../media/image2340.emf"/><Relationship Id="rId37" Type="http://schemas.openxmlformats.org/officeDocument/2006/relationships/customXml" Target="../ink/ink739.xml"/><Relationship Id="rId40" Type="http://schemas.openxmlformats.org/officeDocument/2006/relationships/image" Target="../media/image238.emf"/><Relationship Id="rId45" Type="http://schemas.openxmlformats.org/officeDocument/2006/relationships/customXml" Target="../ink/ink743.xml"/><Relationship Id="rId53" Type="http://schemas.openxmlformats.org/officeDocument/2006/relationships/customXml" Target="../ink/ink747.xml"/><Relationship Id="rId58" Type="http://schemas.openxmlformats.org/officeDocument/2006/relationships/image" Target="../media/image247.emf"/><Relationship Id="rId5" Type="http://schemas.openxmlformats.org/officeDocument/2006/relationships/image" Target="../media/image23.png"/><Relationship Id="rId15" Type="http://schemas.openxmlformats.org/officeDocument/2006/relationships/customXml" Target="../ink/ink728.xml"/><Relationship Id="rId23" Type="http://schemas.openxmlformats.org/officeDocument/2006/relationships/customXml" Target="../ink/ink732.xml"/><Relationship Id="rId28" Type="http://schemas.openxmlformats.org/officeDocument/2006/relationships/image" Target="../media/image2320.emf"/><Relationship Id="rId36" Type="http://schemas.openxmlformats.org/officeDocument/2006/relationships/image" Target="../media/image236.emf"/><Relationship Id="rId49" Type="http://schemas.openxmlformats.org/officeDocument/2006/relationships/customXml" Target="../ink/ink745.xml"/><Relationship Id="rId57" Type="http://schemas.openxmlformats.org/officeDocument/2006/relationships/customXml" Target="../ink/ink749.xml"/><Relationship Id="rId10" Type="http://schemas.openxmlformats.org/officeDocument/2006/relationships/image" Target="../media/image2230.emf"/><Relationship Id="rId19" Type="http://schemas.openxmlformats.org/officeDocument/2006/relationships/customXml" Target="../ink/ink730.xml"/><Relationship Id="rId31" Type="http://schemas.openxmlformats.org/officeDocument/2006/relationships/customXml" Target="../ink/ink736.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22.png"/><Relationship Id="rId9" Type="http://schemas.openxmlformats.org/officeDocument/2006/relationships/customXml" Target="../ink/ink725.xml"/><Relationship Id="rId14" Type="http://schemas.openxmlformats.org/officeDocument/2006/relationships/image" Target="../media/image2250.emf"/><Relationship Id="rId22" Type="http://schemas.openxmlformats.org/officeDocument/2006/relationships/image" Target="../media/image2290.emf"/><Relationship Id="rId27" Type="http://schemas.openxmlformats.org/officeDocument/2006/relationships/customXml" Target="../ink/ink734.xml"/><Relationship Id="rId30" Type="http://schemas.openxmlformats.org/officeDocument/2006/relationships/image" Target="../media/image2330.emf"/><Relationship Id="rId35" Type="http://schemas.openxmlformats.org/officeDocument/2006/relationships/customXml" Target="../ink/ink738.xml"/><Relationship Id="rId43" Type="http://schemas.openxmlformats.org/officeDocument/2006/relationships/customXml" Target="../ink/ink742.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7.gif"/><Relationship Id="rId51" Type="http://schemas.openxmlformats.org/officeDocument/2006/relationships/customXml" Target="../ink/ink7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8" Type="http://schemas.openxmlformats.org/officeDocument/2006/relationships/customXml" Target="../ink/ink751.xml"/><Relationship Id="rId13" Type="http://schemas.openxmlformats.org/officeDocument/2006/relationships/image" Target="../media/image251.emf"/><Relationship Id="rId18" Type="http://schemas.openxmlformats.org/officeDocument/2006/relationships/customXml" Target="../ink/ink756.xml"/><Relationship Id="rId26" Type="http://schemas.openxmlformats.org/officeDocument/2006/relationships/customXml" Target="../ink/ink760.xml"/><Relationship Id="rId3" Type="http://schemas.openxmlformats.org/officeDocument/2006/relationships/image" Target="../media/image21.png"/><Relationship Id="rId21" Type="http://schemas.openxmlformats.org/officeDocument/2006/relationships/image" Target="../media/image255.emf"/><Relationship Id="rId7" Type="http://schemas.openxmlformats.org/officeDocument/2006/relationships/image" Target="../media/image25.png"/><Relationship Id="rId12" Type="http://schemas.openxmlformats.org/officeDocument/2006/relationships/customXml" Target="../ink/ink753.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7.xml"/><Relationship Id="rId16" Type="http://schemas.openxmlformats.org/officeDocument/2006/relationships/customXml" Target="../ink/ink755.xml"/><Relationship Id="rId20" Type="http://schemas.openxmlformats.org/officeDocument/2006/relationships/customXml" Target="../ink/ink757.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50.emf"/><Relationship Id="rId24" Type="http://schemas.openxmlformats.org/officeDocument/2006/relationships/customXml" Target="../ink/ink759.xml"/><Relationship Id="rId32" Type="http://schemas.openxmlformats.org/officeDocument/2006/relationships/customXml" Target="../ink/ink763.xml"/><Relationship Id="rId5" Type="http://schemas.openxmlformats.org/officeDocument/2006/relationships/image" Target="../media/image23.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761.xml"/><Relationship Id="rId10" Type="http://schemas.openxmlformats.org/officeDocument/2006/relationships/customXml" Target="../ink/ink752.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2.png"/><Relationship Id="rId9" Type="http://schemas.openxmlformats.org/officeDocument/2006/relationships/image" Target="../media/image249.emf"/><Relationship Id="rId14" Type="http://schemas.openxmlformats.org/officeDocument/2006/relationships/customXml" Target="../ink/ink754.xml"/><Relationship Id="rId22" Type="http://schemas.openxmlformats.org/officeDocument/2006/relationships/customXml" Target="../ink/ink758.xml"/><Relationship Id="rId27" Type="http://schemas.openxmlformats.org/officeDocument/2006/relationships/image" Target="../media/image258.emf"/><Relationship Id="rId30" Type="http://schemas.openxmlformats.org/officeDocument/2006/relationships/customXml" Target="../ink/ink762.xml"/></Relationships>
</file>

<file path=ppt/slides/_rels/slide48.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769.xml"/><Relationship Id="rId26" Type="http://schemas.openxmlformats.org/officeDocument/2006/relationships/customXml" Target="../ink/ink773.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777.xml"/><Relationship Id="rId42" Type="http://schemas.openxmlformats.org/officeDocument/2006/relationships/customXml" Target="../ink/ink781.xml"/><Relationship Id="rId47" Type="http://schemas.openxmlformats.org/officeDocument/2006/relationships/image" Target="../media/image286.emf"/><Relationship Id="rId50" Type="http://schemas.openxmlformats.org/officeDocument/2006/relationships/customXml" Target="../ink/ink785.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794.xml"/><Relationship Id="rId76" Type="http://schemas.openxmlformats.org/officeDocument/2006/relationships/customXml" Target="../ink/ink798.xml"/><Relationship Id="rId84" Type="http://schemas.openxmlformats.org/officeDocument/2006/relationships/customXml" Target="../ink/ink802.xml"/><Relationship Id="rId89" Type="http://schemas.openxmlformats.org/officeDocument/2006/relationships/image" Target="../media/image308.emf"/><Relationship Id="rId7" Type="http://schemas.openxmlformats.org/officeDocument/2006/relationships/image" Target="../media/image32.png"/><Relationship Id="rId71" Type="http://schemas.openxmlformats.org/officeDocument/2006/relationships/image" Target="../media/image298.emf"/><Relationship Id="rId92" Type="http://schemas.openxmlformats.org/officeDocument/2006/relationships/customXml" Target="../ink/ink806.xml"/><Relationship Id="rId2" Type="http://schemas.openxmlformats.org/officeDocument/2006/relationships/notesSlide" Target="../notesSlides/notesSlide48.xml"/><Relationship Id="rId16" Type="http://schemas.openxmlformats.org/officeDocument/2006/relationships/customXml" Target="../ink/ink768.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772.xml"/><Relationship Id="rId32" Type="http://schemas.openxmlformats.org/officeDocument/2006/relationships/customXml" Target="../ink/ink776.xml"/><Relationship Id="rId37" Type="http://schemas.openxmlformats.org/officeDocument/2006/relationships/image" Target="../media/image281.emf"/><Relationship Id="rId40" Type="http://schemas.openxmlformats.org/officeDocument/2006/relationships/customXml" Target="../ink/ink780.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789.xml"/><Relationship Id="rId66" Type="http://schemas.openxmlformats.org/officeDocument/2006/relationships/customXml" Target="../ink/ink793.xml"/><Relationship Id="rId74" Type="http://schemas.openxmlformats.org/officeDocument/2006/relationships/customXml" Target="../ink/ink797.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30.png"/><Relationship Id="rId61" Type="http://schemas.openxmlformats.org/officeDocument/2006/relationships/image" Target="../media/image293.emf"/><Relationship Id="rId82" Type="http://schemas.openxmlformats.org/officeDocument/2006/relationships/customXml" Target="../ink/ink801.xml"/><Relationship Id="rId90" Type="http://schemas.openxmlformats.org/officeDocument/2006/relationships/customXml" Target="../ink/ink805.xml"/><Relationship Id="rId95" Type="http://schemas.openxmlformats.org/officeDocument/2006/relationships/image" Target="../media/image2190.emf"/><Relationship Id="rId19" Type="http://schemas.openxmlformats.org/officeDocument/2006/relationships/image" Target="../media/image272.emf"/><Relationship Id="rId14" Type="http://schemas.openxmlformats.org/officeDocument/2006/relationships/customXml" Target="../ink/ink767.xml"/><Relationship Id="rId22" Type="http://schemas.openxmlformats.org/officeDocument/2006/relationships/customXml" Target="../ink/ink771.xml"/><Relationship Id="rId27" Type="http://schemas.openxmlformats.org/officeDocument/2006/relationships/image" Target="../media/image276.emf"/><Relationship Id="rId30" Type="http://schemas.openxmlformats.org/officeDocument/2006/relationships/customXml" Target="../ink/ink775.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784.xml"/><Relationship Id="rId56" Type="http://schemas.openxmlformats.org/officeDocument/2006/relationships/customXml" Target="../ink/ink788.xml"/><Relationship Id="rId64" Type="http://schemas.openxmlformats.org/officeDocument/2006/relationships/customXml" Target="../ink/ink792.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764.xml"/><Relationship Id="rId51" Type="http://schemas.openxmlformats.org/officeDocument/2006/relationships/image" Target="../media/image288.emf"/><Relationship Id="rId72" Type="http://schemas.openxmlformats.org/officeDocument/2006/relationships/customXml" Target="../ink/ink796.xml"/><Relationship Id="rId80" Type="http://schemas.openxmlformats.org/officeDocument/2006/relationships/customXml" Target="../ink/ink800.xml"/><Relationship Id="rId85" Type="http://schemas.openxmlformats.org/officeDocument/2006/relationships/image" Target="../media/image305.emf"/><Relationship Id="rId93" Type="http://schemas.openxmlformats.org/officeDocument/2006/relationships/image" Target="../media/image2180.emf"/><Relationship Id="rId3" Type="http://schemas.openxmlformats.org/officeDocument/2006/relationships/image" Target="../media/image28.png"/><Relationship Id="rId12" Type="http://schemas.openxmlformats.org/officeDocument/2006/relationships/customXml" Target="../ink/ink766.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779.xml"/><Relationship Id="rId46" Type="http://schemas.openxmlformats.org/officeDocument/2006/relationships/customXml" Target="../ink/ink783.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770.xml"/><Relationship Id="rId41" Type="http://schemas.openxmlformats.org/officeDocument/2006/relationships/image" Target="../media/image283.emf"/><Relationship Id="rId54" Type="http://schemas.openxmlformats.org/officeDocument/2006/relationships/customXml" Target="../ink/ink787.xml"/><Relationship Id="rId62" Type="http://schemas.openxmlformats.org/officeDocument/2006/relationships/customXml" Target="../ink/ink791.xml"/><Relationship Id="rId70" Type="http://schemas.openxmlformats.org/officeDocument/2006/relationships/customXml" Target="../ink/ink795.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804.xml"/><Relationship Id="rId91" Type="http://schemas.openxmlformats.org/officeDocument/2006/relationships/image" Target="../media/image2170.emf"/><Relationship Id="rId1" Type="http://schemas.openxmlformats.org/officeDocument/2006/relationships/slideLayout" Target="../slideLayouts/slideLayout2.xml"/><Relationship Id="rId6" Type="http://schemas.openxmlformats.org/officeDocument/2006/relationships/image" Target="../media/image31.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774.xml"/><Relationship Id="rId36" Type="http://schemas.openxmlformats.org/officeDocument/2006/relationships/customXml" Target="../ink/ink778.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765.xml"/><Relationship Id="rId31" Type="http://schemas.openxmlformats.org/officeDocument/2006/relationships/image" Target="../media/image278.emf"/><Relationship Id="rId44" Type="http://schemas.openxmlformats.org/officeDocument/2006/relationships/customXml" Target="../ink/ink782.xml"/><Relationship Id="rId52" Type="http://schemas.openxmlformats.org/officeDocument/2006/relationships/customXml" Target="../ink/ink786.xml"/><Relationship Id="rId60" Type="http://schemas.openxmlformats.org/officeDocument/2006/relationships/customXml" Target="../ink/ink790.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799.xml"/><Relationship Id="rId81" Type="http://schemas.openxmlformats.org/officeDocument/2006/relationships/image" Target="../media/image303.emf"/><Relationship Id="rId86" Type="http://schemas.openxmlformats.org/officeDocument/2006/relationships/customXml" Target="../ink/ink803.xml"/><Relationship Id="rId94" Type="http://schemas.openxmlformats.org/officeDocument/2006/relationships/customXml" Target="../ink/ink807.xml"/><Relationship Id="rId4" Type="http://schemas.openxmlformats.org/officeDocument/2006/relationships/image" Target="../media/image29.png"/><Relationship Id="rId9" Type="http://schemas.openxmlformats.org/officeDocument/2006/relationships/image" Target="../media/image267.emf"/></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808.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816.xml"/><Relationship Id="rId26" Type="http://schemas.openxmlformats.org/officeDocument/2006/relationships/customXml" Target="../ink/ink820.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824.xml"/><Relationship Id="rId42" Type="http://schemas.openxmlformats.org/officeDocument/2006/relationships/customXml" Target="../ink/ink828.xml"/><Relationship Id="rId47" Type="http://schemas.openxmlformats.org/officeDocument/2006/relationships/image" Target="../media/image2741.emf"/><Relationship Id="rId50" Type="http://schemas.openxmlformats.org/officeDocument/2006/relationships/customXml" Target="../ink/ink832.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50.xml"/><Relationship Id="rId16" Type="http://schemas.openxmlformats.org/officeDocument/2006/relationships/customXml" Target="../ink/ink815.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810.xml"/><Relationship Id="rId11" Type="http://schemas.openxmlformats.org/officeDocument/2006/relationships/image" Target="../media/image2561.emf"/><Relationship Id="rId24" Type="http://schemas.openxmlformats.org/officeDocument/2006/relationships/customXml" Target="../ink/ink819.xml"/><Relationship Id="rId32" Type="http://schemas.openxmlformats.org/officeDocument/2006/relationships/customXml" Target="../ink/ink823.xml"/><Relationship Id="rId37" Type="http://schemas.openxmlformats.org/officeDocument/2006/relationships/image" Target="../media/image2691.emf"/><Relationship Id="rId40" Type="http://schemas.openxmlformats.org/officeDocument/2006/relationships/customXml" Target="../ink/ink827.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836.xml"/><Relationship Id="rId66" Type="http://schemas.openxmlformats.org/officeDocument/2006/relationships/customXml" Target="../ink/ink840.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821.xml"/><Relationship Id="rId36" Type="http://schemas.openxmlformats.org/officeDocument/2006/relationships/customXml" Target="../ink/ink825.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812.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829.xml"/><Relationship Id="rId52" Type="http://schemas.openxmlformats.org/officeDocument/2006/relationships/customXml" Target="../ink/ink833.xml"/><Relationship Id="rId60" Type="http://schemas.openxmlformats.org/officeDocument/2006/relationships/customXml" Target="../ink/ink837.xml"/><Relationship Id="rId65" Type="http://schemas.openxmlformats.org/officeDocument/2006/relationships/image" Target="../media/image2831.emf"/><Relationship Id="rId4" Type="http://schemas.openxmlformats.org/officeDocument/2006/relationships/customXml" Target="../ink/ink809.xml"/><Relationship Id="rId9" Type="http://schemas.openxmlformats.org/officeDocument/2006/relationships/image" Target="../media/image2551.emf"/><Relationship Id="rId14" Type="http://schemas.openxmlformats.org/officeDocument/2006/relationships/customXml" Target="../ink/ink814.xml"/><Relationship Id="rId22" Type="http://schemas.openxmlformats.org/officeDocument/2006/relationships/customXml" Target="../ink/ink818.xml"/><Relationship Id="rId27" Type="http://schemas.openxmlformats.org/officeDocument/2006/relationships/image" Target="../media/image264.emf"/><Relationship Id="rId30" Type="http://schemas.openxmlformats.org/officeDocument/2006/relationships/customXml" Target="../ink/ink822.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831.xml"/><Relationship Id="rId56" Type="http://schemas.openxmlformats.org/officeDocument/2006/relationships/customXml" Target="../ink/ink835.xml"/><Relationship Id="rId64" Type="http://schemas.openxmlformats.org/officeDocument/2006/relationships/customXml" Target="../ink/ink839.xml"/><Relationship Id="rId8" Type="http://schemas.openxmlformats.org/officeDocument/2006/relationships/customXml" Target="../ink/ink811.xml"/><Relationship Id="rId51" Type="http://schemas.openxmlformats.org/officeDocument/2006/relationships/image" Target="../media/image2761.emf"/><Relationship Id="rId3" Type="http://schemas.openxmlformats.org/officeDocument/2006/relationships/image" Target="../media/image34.png"/><Relationship Id="rId12" Type="http://schemas.openxmlformats.org/officeDocument/2006/relationships/customXml" Target="../ink/ink813.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826.xml"/><Relationship Id="rId46" Type="http://schemas.openxmlformats.org/officeDocument/2006/relationships/customXml" Target="../ink/ink830.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817.xml"/><Relationship Id="rId41" Type="http://schemas.openxmlformats.org/officeDocument/2006/relationships/image" Target="../media/image2711.emf"/><Relationship Id="rId54" Type="http://schemas.openxmlformats.org/officeDocument/2006/relationships/customXml" Target="../ink/ink834.xml"/><Relationship Id="rId62" Type="http://schemas.openxmlformats.org/officeDocument/2006/relationships/customXml" Target="../ink/ink838.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841.xml"/></Relationships>
</file>

<file path=ppt/slides/_rels/slide52.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847.xml"/><Relationship Id="rId26" Type="http://schemas.openxmlformats.org/officeDocument/2006/relationships/customXml" Target="../ink/ink851.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855.xml"/><Relationship Id="rId42" Type="http://schemas.openxmlformats.org/officeDocument/2006/relationships/customXml" Target="../ink/ink859.xml"/><Relationship Id="rId47" Type="http://schemas.openxmlformats.org/officeDocument/2006/relationships/image" Target="../media/image2062.emf"/><Relationship Id="rId50" Type="http://schemas.openxmlformats.org/officeDocument/2006/relationships/customXml" Target="../ink/ink863.xml"/><Relationship Id="rId55" Type="http://schemas.openxmlformats.org/officeDocument/2006/relationships/image" Target="../media/image2101.emf"/><Relationship Id="rId7" Type="http://schemas.microsoft.com/office/2007/relationships/diagramDrawing" Target="../diagrams/drawing3.xml"/><Relationship Id="rId12" Type="http://schemas.openxmlformats.org/officeDocument/2006/relationships/customXml" Target="../ink/ink84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857.xml"/><Relationship Id="rId46" Type="http://schemas.openxmlformats.org/officeDocument/2006/relationships/customXml" Target="../ink/ink861.xml"/><Relationship Id="rId2" Type="http://schemas.openxmlformats.org/officeDocument/2006/relationships/notesSlide" Target="../notesSlides/notesSlide52.xml"/><Relationship Id="rId16" Type="http://schemas.openxmlformats.org/officeDocument/2006/relationships/customXml" Target="../ink/ink846.xml"/><Relationship Id="rId20" Type="http://schemas.openxmlformats.org/officeDocument/2006/relationships/customXml" Target="../ink/ink848.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86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532.emf"/><Relationship Id="rId24" Type="http://schemas.openxmlformats.org/officeDocument/2006/relationships/customXml" Target="../ink/ink850.xml"/><Relationship Id="rId32" Type="http://schemas.openxmlformats.org/officeDocument/2006/relationships/customXml" Target="../ink/ink854.xml"/><Relationship Id="rId37" Type="http://schemas.openxmlformats.org/officeDocument/2006/relationships/image" Target="../media/image2001.emf"/><Relationship Id="rId40" Type="http://schemas.openxmlformats.org/officeDocument/2006/relationships/customXml" Target="../ink/ink858.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3.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852.xml"/><Relationship Id="rId36" Type="http://schemas.openxmlformats.org/officeDocument/2006/relationships/customXml" Target="../ink/ink856.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84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860.xml"/><Relationship Id="rId52" Type="http://schemas.openxmlformats.org/officeDocument/2006/relationships/customXml" Target="../ink/ink864.xml"/><Relationship Id="rId4" Type="http://schemas.openxmlformats.org/officeDocument/2006/relationships/diagramLayout" Target="../diagrams/layout3.xml"/><Relationship Id="rId9" Type="http://schemas.openxmlformats.org/officeDocument/2006/relationships/image" Target="../media/image1501.emf"/><Relationship Id="rId14" Type="http://schemas.openxmlformats.org/officeDocument/2006/relationships/customXml" Target="../ink/ink845.xml"/><Relationship Id="rId22" Type="http://schemas.openxmlformats.org/officeDocument/2006/relationships/customXml" Target="../ink/ink849.xml"/><Relationship Id="rId27" Type="http://schemas.openxmlformats.org/officeDocument/2006/relationships/image" Target="../media/image2410.emf"/><Relationship Id="rId30" Type="http://schemas.openxmlformats.org/officeDocument/2006/relationships/customXml" Target="../ink/ink85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862.xml"/><Relationship Id="rId56" Type="http://schemas.openxmlformats.org/officeDocument/2006/relationships/customXml" Target="../ink/ink866.xml"/><Relationship Id="rId8" Type="http://schemas.openxmlformats.org/officeDocument/2006/relationships/customXml" Target="../ink/ink842.xml"/><Relationship Id="rId51" Type="http://schemas.openxmlformats.org/officeDocument/2006/relationships/image" Target="../media/image2082.emf"/><Relationship Id="rId3" Type="http://schemas.openxmlformats.org/officeDocument/2006/relationships/diagramData" Target="../diagrams/data3.xml"/></Relationships>
</file>

<file path=ppt/slides/_rels/slide53.xml.rels><?xml version="1.0" encoding="UTF-8" standalone="yes"?>
<Relationships xmlns="http://schemas.openxmlformats.org/package/2006/relationships"><Relationship Id="rId8" Type="http://schemas.openxmlformats.org/officeDocument/2006/relationships/customXml" Target="../ink/ink867.xml"/><Relationship Id="rId13" Type="http://schemas.openxmlformats.org/officeDocument/2006/relationships/image" Target="../media/image2142.emf"/><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customXml" Target="../ink/ink869.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132.emf"/><Relationship Id="rId5" Type="http://schemas.openxmlformats.org/officeDocument/2006/relationships/diagramQuickStyle" Target="../diagrams/quickStyle4.xml"/><Relationship Id="rId10" Type="http://schemas.openxmlformats.org/officeDocument/2006/relationships/customXml" Target="../ink/ink868.xml"/><Relationship Id="rId4" Type="http://schemas.openxmlformats.org/officeDocument/2006/relationships/diagramLayout" Target="../diagrams/layout4.xml"/><Relationship Id="rId9" Type="http://schemas.openxmlformats.org/officeDocument/2006/relationships/image" Target="../media/image2122.emf"/></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customXml" Target="../ink/ink872.xml"/><Relationship Id="rId13" Type="http://schemas.openxmlformats.org/officeDocument/2006/relationships/image" Target="../media/image2400.emf"/><Relationship Id="rId18" Type="http://schemas.openxmlformats.org/officeDocument/2006/relationships/customXml" Target="../ink/ink877.xml"/><Relationship Id="rId3" Type="http://schemas.openxmlformats.org/officeDocument/2006/relationships/image" Target="../media/image37.png"/><Relationship Id="rId7" Type="http://schemas.openxmlformats.org/officeDocument/2006/relationships/image" Target="../media/image2100.emf"/><Relationship Id="rId12" Type="http://schemas.openxmlformats.org/officeDocument/2006/relationships/customXml" Target="../ink/ink874.xml"/><Relationship Id="rId17" Type="http://schemas.openxmlformats.org/officeDocument/2006/relationships/image" Target="../media/image2600.emf"/><Relationship Id="rId2" Type="http://schemas.openxmlformats.org/officeDocument/2006/relationships/notesSlide" Target="../notesSlides/notesSlide55.xml"/><Relationship Id="rId16" Type="http://schemas.openxmlformats.org/officeDocument/2006/relationships/customXml" Target="../ink/ink876.xml"/><Relationship Id="rId1" Type="http://schemas.openxmlformats.org/officeDocument/2006/relationships/slideLayout" Target="../slideLayouts/slideLayout2.xml"/><Relationship Id="rId6" Type="http://schemas.openxmlformats.org/officeDocument/2006/relationships/customXml" Target="../ink/ink871.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873.xml"/><Relationship Id="rId19" Type="http://schemas.openxmlformats.org/officeDocument/2006/relationships/image" Target="../media/image2700.emf"/><Relationship Id="rId4" Type="http://schemas.openxmlformats.org/officeDocument/2006/relationships/customXml" Target="../ink/ink870.xml"/><Relationship Id="rId9" Type="http://schemas.openxmlformats.org/officeDocument/2006/relationships/image" Target="../media/image2200.emf"/><Relationship Id="rId14" Type="http://schemas.openxmlformats.org/officeDocument/2006/relationships/customXml" Target="../ink/ink875.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878.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3" Type="http://schemas.openxmlformats.org/officeDocument/2006/relationships/image" Target="../media/image27.emf"/><Relationship Id="rId18" Type="http://schemas.openxmlformats.org/officeDocument/2006/relationships/customXml" Target="../ink/ink30.xml"/><Relationship Id="rId26" Type="http://schemas.openxmlformats.org/officeDocument/2006/relationships/customXml" Target="../ink/ink34.xml"/><Relationship Id="rId39" Type="http://schemas.openxmlformats.org/officeDocument/2006/relationships/image" Target="../media/image40.emf"/><Relationship Id="rId3" Type="http://schemas.openxmlformats.org/officeDocument/2006/relationships/image" Target="../media/image2.jpeg"/><Relationship Id="rId21" Type="http://schemas.openxmlformats.org/officeDocument/2006/relationships/image" Target="../media/image31.emf"/><Relationship Id="rId34" Type="http://schemas.openxmlformats.org/officeDocument/2006/relationships/customXml" Target="../ink/ink38.xml"/><Relationship Id="rId42" Type="http://schemas.openxmlformats.org/officeDocument/2006/relationships/customXml" Target="../ink/ink42.xml"/><Relationship Id="rId47" Type="http://schemas.openxmlformats.org/officeDocument/2006/relationships/image" Target="../media/image44.emf"/><Relationship Id="rId50" Type="http://schemas.openxmlformats.org/officeDocument/2006/relationships/customXml" Target="../ink/ink46.xml"/><Relationship Id="rId7" Type="http://schemas.openxmlformats.org/officeDocument/2006/relationships/image" Target="../media/image24.emf"/><Relationship Id="rId12" Type="http://schemas.openxmlformats.org/officeDocument/2006/relationships/customXml" Target="../ink/ink27.xml"/><Relationship Id="rId17" Type="http://schemas.openxmlformats.org/officeDocument/2006/relationships/image" Target="../media/image29.emf"/><Relationship Id="rId25" Type="http://schemas.openxmlformats.org/officeDocument/2006/relationships/image" Target="../media/image33.emf"/><Relationship Id="rId33" Type="http://schemas.openxmlformats.org/officeDocument/2006/relationships/image" Target="../media/image37.emf"/><Relationship Id="rId38" Type="http://schemas.openxmlformats.org/officeDocument/2006/relationships/customXml" Target="../ink/ink40.xml"/><Relationship Id="rId46" Type="http://schemas.openxmlformats.org/officeDocument/2006/relationships/customXml" Target="../ink/ink44.xml"/><Relationship Id="rId2" Type="http://schemas.openxmlformats.org/officeDocument/2006/relationships/notesSlide" Target="../notesSlides/notesSlide6.xml"/><Relationship Id="rId16" Type="http://schemas.openxmlformats.org/officeDocument/2006/relationships/customXml" Target="../ink/ink29.xml"/><Relationship Id="rId20" Type="http://schemas.openxmlformats.org/officeDocument/2006/relationships/customXml" Target="../ink/ink31.xml"/><Relationship Id="rId29" Type="http://schemas.openxmlformats.org/officeDocument/2006/relationships/image" Target="../media/image35.emf"/><Relationship Id="rId41"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customXml" Target="../ink/ink24.xml"/><Relationship Id="rId11" Type="http://schemas.openxmlformats.org/officeDocument/2006/relationships/image" Target="../media/image26.emf"/><Relationship Id="rId24" Type="http://schemas.openxmlformats.org/officeDocument/2006/relationships/customXml" Target="../ink/ink33.xml"/><Relationship Id="rId32" Type="http://schemas.openxmlformats.org/officeDocument/2006/relationships/customXml" Target="../ink/ink37.xml"/><Relationship Id="rId37" Type="http://schemas.openxmlformats.org/officeDocument/2006/relationships/image" Target="../media/image39.emf"/><Relationship Id="rId40" Type="http://schemas.openxmlformats.org/officeDocument/2006/relationships/customXml" Target="../ink/ink41.xml"/><Relationship Id="rId45" Type="http://schemas.openxmlformats.org/officeDocument/2006/relationships/image" Target="../media/image43.emf"/><Relationship Id="rId5" Type="http://schemas.openxmlformats.org/officeDocument/2006/relationships/image" Target="../media/image23.emf"/><Relationship Id="rId15" Type="http://schemas.openxmlformats.org/officeDocument/2006/relationships/image" Target="../media/image28.emf"/><Relationship Id="rId23" Type="http://schemas.openxmlformats.org/officeDocument/2006/relationships/image" Target="../media/image32.emf"/><Relationship Id="rId28" Type="http://schemas.openxmlformats.org/officeDocument/2006/relationships/customXml" Target="../ink/ink35.xml"/><Relationship Id="rId36" Type="http://schemas.openxmlformats.org/officeDocument/2006/relationships/customXml" Target="../ink/ink39.xml"/><Relationship Id="rId49" Type="http://schemas.openxmlformats.org/officeDocument/2006/relationships/image" Target="../media/image45.emf"/><Relationship Id="rId10" Type="http://schemas.openxmlformats.org/officeDocument/2006/relationships/customXml" Target="../ink/ink26.xml"/><Relationship Id="rId19" Type="http://schemas.openxmlformats.org/officeDocument/2006/relationships/image" Target="../media/image30.emf"/><Relationship Id="rId31" Type="http://schemas.openxmlformats.org/officeDocument/2006/relationships/image" Target="../media/image36.emf"/><Relationship Id="rId44" Type="http://schemas.openxmlformats.org/officeDocument/2006/relationships/customXml" Target="../ink/ink43.xml"/><Relationship Id="rId4" Type="http://schemas.openxmlformats.org/officeDocument/2006/relationships/customXml" Target="../ink/ink23.xml"/><Relationship Id="rId9" Type="http://schemas.openxmlformats.org/officeDocument/2006/relationships/image" Target="../media/image25.emf"/><Relationship Id="rId14" Type="http://schemas.openxmlformats.org/officeDocument/2006/relationships/customXml" Target="../ink/ink28.xml"/><Relationship Id="rId22" Type="http://schemas.openxmlformats.org/officeDocument/2006/relationships/customXml" Target="../ink/ink32.xml"/><Relationship Id="rId27" Type="http://schemas.openxmlformats.org/officeDocument/2006/relationships/image" Target="../media/image34.emf"/><Relationship Id="rId30" Type="http://schemas.openxmlformats.org/officeDocument/2006/relationships/customXml" Target="../ink/ink36.xml"/><Relationship Id="rId35" Type="http://schemas.openxmlformats.org/officeDocument/2006/relationships/image" Target="../media/image38.emf"/><Relationship Id="rId43" Type="http://schemas.openxmlformats.org/officeDocument/2006/relationships/image" Target="../media/image42.emf"/><Relationship Id="rId48" Type="http://schemas.openxmlformats.org/officeDocument/2006/relationships/customXml" Target="../ink/ink45.xml"/><Relationship Id="rId8" Type="http://schemas.openxmlformats.org/officeDocument/2006/relationships/customXml" Target="../ink/ink25.xml"/><Relationship Id="rId51" Type="http://schemas.openxmlformats.org/officeDocument/2006/relationships/image" Target="../media/image46.emf"/></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8" Type="http://schemas.openxmlformats.org/officeDocument/2006/relationships/customXml" Target="../ink/ink881.xml"/><Relationship Id="rId13" Type="http://schemas.openxmlformats.org/officeDocument/2006/relationships/image" Target="../media/image2961.emf"/><Relationship Id="rId18" Type="http://schemas.openxmlformats.org/officeDocument/2006/relationships/customXml" Target="../ink/ink886.xml"/><Relationship Id="rId26" Type="http://schemas.openxmlformats.org/officeDocument/2006/relationships/customXml" Target="../ink/ink890.xml"/><Relationship Id="rId3" Type="http://schemas.openxmlformats.org/officeDocument/2006/relationships/image" Target="../media/image39.png"/><Relationship Id="rId21" Type="http://schemas.openxmlformats.org/officeDocument/2006/relationships/image" Target="../media/image3001.emf"/><Relationship Id="rId34" Type="http://schemas.openxmlformats.org/officeDocument/2006/relationships/customXml" Target="../ink/ink894.xml"/><Relationship Id="rId7" Type="http://schemas.openxmlformats.org/officeDocument/2006/relationships/image" Target="../media/image2931.emf"/><Relationship Id="rId12" Type="http://schemas.openxmlformats.org/officeDocument/2006/relationships/customXml" Target="../ink/ink883.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61.xml"/><Relationship Id="rId16" Type="http://schemas.openxmlformats.org/officeDocument/2006/relationships/customXml" Target="../ink/ink885.xml"/><Relationship Id="rId20" Type="http://schemas.openxmlformats.org/officeDocument/2006/relationships/customXml" Target="../ink/ink887.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880.xml"/><Relationship Id="rId11" Type="http://schemas.openxmlformats.org/officeDocument/2006/relationships/image" Target="../media/image2951.emf"/><Relationship Id="rId24" Type="http://schemas.openxmlformats.org/officeDocument/2006/relationships/customXml" Target="../ink/ink889.xml"/><Relationship Id="rId32" Type="http://schemas.openxmlformats.org/officeDocument/2006/relationships/customXml" Target="../ink/ink893.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891.xml"/><Relationship Id="rId10" Type="http://schemas.openxmlformats.org/officeDocument/2006/relationships/customXml" Target="../ink/ink882.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879.xml"/><Relationship Id="rId9" Type="http://schemas.openxmlformats.org/officeDocument/2006/relationships/image" Target="../media/image2941.emf"/><Relationship Id="rId14" Type="http://schemas.openxmlformats.org/officeDocument/2006/relationships/customXml" Target="../ink/ink884.xml"/><Relationship Id="rId22" Type="http://schemas.openxmlformats.org/officeDocument/2006/relationships/customXml" Target="../ink/ink888.xml"/><Relationship Id="rId27" Type="http://schemas.openxmlformats.org/officeDocument/2006/relationships/image" Target="../media/image3031.emf"/><Relationship Id="rId30" Type="http://schemas.openxmlformats.org/officeDocument/2006/relationships/customXml" Target="../ink/ink892.xml"/><Relationship Id="rId35" Type="http://schemas.openxmlformats.org/officeDocument/2006/relationships/image" Target="../media/image3080.emf"/></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09.emf"/><Relationship Id="rId4" Type="http://schemas.openxmlformats.org/officeDocument/2006/relationships/customXml" Target="../ink/ink89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201.emf"/><Relationship Id="rId5" Type="http://schemas.openxmlformats.org/officeDocument/2006/relationships/customXml" Target="../ink/ink896.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8" Type="http://schemas.openxmlformats.org/officeDocument/2006/relationships/image" Target="../media/image2220.emf"/><Relationship Id="rId13" Type="http://schemas.openxmlformats.org/officeDocument/2006/relationships/customXml" Target="../ink/ink901.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914.xml"/><Relationship Id="rId3" Type="http://schemas.openxmlformats.org/officeDocument/2006/relationships/image" Target="../media/image42.png"/><Relationship Id="rId21" Type="http://schemas.openxmlformats.org/officeDocument/2006/relationships/customXml" Target="../ink/ink905.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898.xml"/><Relationship Id="rId12" Type="http://schemas.openxmlformats.org/officeDocument/2006/relationships/image" Target="../media/image329.emf"/><Relationship Id="rId17" Type="http://schemas.openxmlformats.org/officeDocument/2006/relationships/customXml" Target="../ink/ink903.xml"/><Relationship Id="rId25" Type="http://schemas.openxmlformats.org/officeDocument/2006/relationships/customXml" Target="../ink/ink907.xml"/><Relationship Id="rId33" Type="http://schemas.openxmlformats.org/officeDocument/2006/relationships/customXml" Target="../ink/ink911.xml"/><Relationship Id="rId38" Type="http://schemas.openxmlformats.org/officeDocument/2006/relationships/image" Target="../media/image344.emf"/><Relationship Id="rId46" Type="http://schemas.openxmlformats.org/officeDocument/2006/relationships/image" Target="../media/image348.emf"/><Relationship Id="rId2" Type="http://schemas.openxmlformats.org/officeDocument/2006/relationships/notesSlide" Target="../notesSlides/notesSlide66.xml"/><Relationship Id="rId16" Type="http://schemas.openxmlformats.org/officeDocument/2006/relationships/image" Target="../media/image332.emf"/><Relationship Id="rId20" Type="http://schemas.openxmlformats.org/officeDocument/2006/relationships/image" Target="../media/image334.emf"/><Relationship Id="rId29" Type="http://schemas.openxmlformats.org/officeDocument/2006/relationships/customXml" Target="../ink/ink909.xml"/><Relationship Id="rId41" Type="http://schemas.openxmlformats.org/officeDocument/2006/relationships/customXml" Target="../ink/ink915.xml"/><Relationship Id="rId1" Type="http://schemas.openxmlformats.org/officeDocument/2006/relationships/slideLayout" Target="../slideLayouts/slideLayout2.xml"/><Relationship Id="rId6" Type="http://schemas.openxmlformats.org/officeDocument/2006/relationships/image" Target="../media/image2210.emf"/><Relationship Id="rId11" Type="http://schemas.openxmlformats.org/officeDocument/2006/relationships/customXml" Target="../ink/ink900.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913.xml"/><Relationship Id="rId40" Type="http://schemas.openxmlformats.org/officeDocument/2006/relationships/image" Target="../media/image345.emf"/><Relationship Id="rId45" Type="http://schemas.openxmlformats.org/officeDocument/2006/relationships/customXml" Target="../ink/ink917.xml"/><Relationship Id="rId5" Type="http://schemas.openxmlformats.org/officeDocument/2006/relationships/customXml" Target="../ink/ink897.xml"/><Relationship Id="rId15" Type="http://schemas.openxmlformats.org/officeDocument/2006/relationships/customXml" Target="../ink/ink902.xml"/><Relationship Id="rId23" Type="http://schemas.openxmlformats.org/officeDocument/2006/relationships/customXml" Target="../ink/ink906.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904.xml"/><Relationship Id="rId31" Type="http://schemas.openxmlformats.org/officeDocument/2006/relationships/customXml" Target="../ink/ink910.xml"/><Relationship Id="rId44" Type="http://schemas.openxmlformats.org/officeDocument/2006/relationships/image" Target="../media/image347.emf"/><Relationship Id="rId4" Type="http://schemas.openxmlformats.org/officeDocument/2006/relationships/image" Target="../media/image43.png"/><Relationship Id="rId9" Type="http://schemas.openxmlformats.org/officeDocument/2006/relationships/customXml" Target="../ink/ink899.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908.xml"/><Relationship Id="rId30" Type="http://schemas.openxmlformats.org/officeDocument/2006/relationships/image" Target="../media/image339.emf"/><Relationship Id="rId35" Type="http://schemas.openxmlformats.org/officeDocument/2006/relationships/customXml" Target="../ink/ink912.xml"/><Relationship Id="rId43" Type="http://schemas.openxmlformats.org/officeDocument/2006/relationships/customXml" Target="../ink/ink916.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918.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52.emf"/><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customXml" Target="../ink/ink919.xml"/><Relationship Id="rId5" Type="http://schemas.openxmlformats.org/officeDocument/2006/relationships/image" Target="../media/image44.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2.png"/><Relationship Id="rId7" Type="http://schemas.openxmlformats.org/officeDocument/2006/relationships/customXml" Target="../ink/ink920.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2.png"/><Relationship Id="rId7" Type="http://schemas.openxmlformats.org/officeDocument/2006/relationships/customXml" Target="../ink/ink921.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356.emf"/><Relationship Id="rId4" Type="http://schemas.openxmlformats.org/officeDocument/2006/relationships/image" Target="../media/image43.png"/><Relationship Id="rId9" Type="http://schemas.openxmlformats.org/officeDocument/2006/relationships/customXml" Target="../ink/ink922.xml"/></Relationships>
</file>

<file path=ppt/slides/_rels/slide71.xml.rels><?xml version="1.0" encoding="UTF-8" standalone="yes"?>
<Relationships xmlns="http://schemas.openxmlformats.org/package/2006/relationships"><Relationship Id="rId13" Type="http://schemas.openxmlformats.org/officeDocument/2006/relationships/customXml" Target="../ink/ink926.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939.xml"/><Relationship Id="rId3" Type="http://schemas.openxmlformats.org/officeDocument/2006/relationships/image" Target="../media/image42.png"/><Relationship Id="rId21" Type="http://schemas.openxmlformats.org/officeDocument/2006/relationships/customXml" Target="../ink/ink930.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943.xml"/><Relationship Id="rId50" Type="http://schemas.openxmlformats.org/officeDocument/2006/relationships/image" Target="../media/image380.emf"/><Relationship Id="rId7" Type="http://schemas.openxmlformats.org/officeDocument/2006/relationships/customXml" Target="../ink/ink923.xml"/><Relationship Id="rId12" Type="http://schemas.openxmlformats.org/officeDocument/2006/relationships/image" Target="../media/image359.emf"/><Relationship Id="rId17" Type="http://schemas.openxmlformats.org/officeDocument/2006/relationships/customXml" Target="../ink/ink928.xml"/><Relationship Id="rId25" Type="http://schemas.openxmlformats.org/officeDocument/2006/relationships/customXml" Target="../ink/ink932.xml"/><Relationship Id="rId33" Type="http://schemas.openxmlformats.org/officeDocument/2006/relationships/customXml" Target="../ink/ink936.xml"/><Relationship Id="rId38" Type="http://schemas.openxmlformats.org/officeDocument/2006/relationships/image" Target="../media/image374.emf"/><Relationship Id="rId46" Type="http://schemas.openxmlformats.org/officeDocument/2006/relationships/image" Target="../media/image378.emf"/><Relationship Id="rId2" Type="http://schemas.openxmlformats.org/officeDocument/2006/relationships/notesSlide" Target="../notesSlides/notesSlide71.xml"/><Relationship Id="rId16" Type="http://schemas.openxmlformats.org/officeDocument/2006/relationships/image" Target="../media/image362.emf"/><Relationship Id="rId20" Type="http://schemas.openxmlformats.org/officeDocument/2006/relationships/image" Target="../media/image364.emf"/><Relationship Id="rId29" Type="http://schemas.openxmlformats.org/officeDocument/2006/relationships/customXml" Target="../ink/ink934.xml"/><Relationship Id="rId41" Type="http://schemas.openxmlformats.org/officeDocument/2006/relationships/customXml" Target="../ink/ink940.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925.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938.xml"/><Relationship Id="rId40" Type="http://schemas.openxmlformats.org/officeDocument/2006/relationships/image" Target="../media/image375.emf"/><Relationship Id="rId45" Type="http://schemas.openxmlformats.org/officeDocument/2006/relationships/customXml" Target="../ink/ink942.xml"/><Relationship Id="rId53" Type="http://schemas.openxmlformats.org/officeDocument/2006/relationships/customXml" Target="../ink/ink946.xml"/><Relationship Id="rId5" Type="http://schemas.openxmlformats.org/officeDocument/2006/relationships/image" Target="../media/image44.png"/><Relationship Id="rId15" Type="http://schemas.openxmlformats.org/officeDocument/2006/relationships/customXml" Target="../ink/ink927.xml"/><Relationship Id="rId23" Type="http://schemas.openxmlformats.org/officeDocument/2006/relationships/customXml" Target="../ink/ink931.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944.xml"/><Relationship Id="rId10" Type="http://schemas.openxmlformats.org/officeDocument/2006/relationships/image" Target="../media/image358.emf"/><Relationship Id="rId19" Type="http://schemas.openxmlformats.org/officeDocument/2006/relationships/customXml" Target="../ink/ink929.xml"/><Relationship Id="rId31" Type="http://schemas.openxmlformats.org/officeDocument/2006/relationships/customXml" Target="../ink/ink935.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3.png"/><Relationship Id="rId9" Type="http://schemas.openxmlformats.org/officeDocument/2006/relationships/customXml" Target="../ink/ink924.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933.xml"/><Relationship Id="rId30" Type="http://schemas.openxmlformats.org/officeDocument/2006/relationships/image" Target="../media/image369.emf"/><Relationship Id="rId35" Type="http://schemas.openxmlformats.org/officeDocument/2006/relationships/customXml" Target="../ink/ink937.xml"/><Relationship Id="rId43" Type="http://schemas.openxmlformats.org/officeDocument/2006/relationships/customXml" Target="../ink/ink941.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945.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947.xml"/></Relationships>
</file>

<file path=ppt/slides/_rels/slide73.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955.xml"/><Relationship Id="rId26" Type="http://schemas.openxmlformats.org/officeDocument/2006/relationships/customXml" Target="../ink/ink959.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963.xml"/><Relationship Id="rId42" Type="http://schemas.openxmlformats.org/officeDocument/2006/relationships/customXml" Target="../ink/ink967.xml"/><Relationship Id="rId47" Type="http://schemas.openxmlformats.org/officeDocument/2006/relationships/image" Target="../media/image409.emf"/><Relationship Id="rId50" Type="http://schemas.openxmlformats.org/officeDocument/2006/relationships/customXml" Target="../ink/ink971.xml"/><Relationship Id="rId55" Type="http://schemas.openxmlformats.org/officeDocument/2006/relationships/image" Target="../media/image414.emf"/><Relationship Id="rId7" Type="http://schemas.openxmlformats.org/officeDocument/2006/relationships/image" Target="../media/image387.emf"/><Relationship Id="rId12" Type="http://schemas.openxmlformats.org/officeDocument/2006/relationships/customXml" Target="../ink/ink952.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965.xml"/><Relationship Id="rId46" Type="http://schemas.openxmlformats.org/officeDocument/2006/relationships/customXml" Target="../ink/ink969.xml"/><Relationship Id="rId59" Type="http://schemas.openxmlformats.org/officeDocument/2006/relationships/image" Target="../media/image416.emf"/><Relationship Id="rId2" Type="http://schemas.openxmlformats.org/officeDocument/2006/relationships/notesSlide" Target="../notesSlides/notesSlide73.xml"/><Relationship Id="rId16" Type="http://schemas.openxmlformats.org/officeDocument/2006/relationships/customXml" Target="../ink/ink954.xml"/><Relationship Id="rId20" Type="http://schemas.openxmlformats.org/officeDocument/2006/relationships/customXml" Target="../ink/ink956.xml"/><Relationship Id="rId29" Type="http://schemas.openxmlformats.org/officeDocument/2006/relationships/image" Target="../media/image399.emf"/><Relationship Id="rId41" Type="http://schemas.openxmlformats.org/officeDocument/2006/relationships/image" Target="../media/image406.emf"/><Relationship Id="rId54" Type="http://schemas.openxmlformats.org/officeDocument/2006/relationships/customXml" Target="../ink/ink973.xml"/><Relationship Id="rId1" Type="http://schemas.openxmlformats.org/officeDocument/2006/relationships/slideLayout" Target="../slideLayouts/slideLayout2.xml"/><Relationship Id="rId6" Type="http://schemas.openxmlformats.org/officeDocument/2006/relationships/customXml" Target="../ink/ink949.xml"/><Relationship Id="rId11" Type="http://schemas.openxmlformats.org/officeDocument/2006/relationships/image" Target="../media/image389.emf"/><Relationship Id="rId24" Type="http://schemas.openxmlformats.org/officeDocument/2006/relationships/customXml" Target="../ink/ink958.xml"/><Relationship Id="rId32" Type="http://schemas.openxmlformats.org/officeDocument/2006/relationships/customXml" Target="../ink/ink962.xml"/><Relationship Id="rId37" Type="http://schemas.openxmlformats.org/officeDocument/2006/relationships/image" Target="../media/image404.emf"/><Relationship Id="rId40" Type="http://schemas.openxmlformats.org/officeDocument/2006/relationships/customXml" Target="../ink/ink966.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975.xml"/><Relationship Id="rId5" Type="http://schemas.openxmlformats.org/officeDocument/2006/relationships/image" Target="../media/image386.emf"/><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960.xml"/><Relationship Id="rId36" Type="http://schemas.openxmlformats.org/officeDocument/2006/relationships/customXml" Target="../ink/ink964.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951.xml"/><Relationship Id="rId19" Type="http://schemas.openxmlformats.org/officeDocument/2006/relationships/image" Target="../media/image394.emf"/><Relationship Id="rId31" Type="http://schemas.openxmlformats.org/officeDocument/2006/relationships/image" Target="../media/image400.emf"/><Relationship Id="rId44" Type="http://schemas.openxmlformats.org/officeDocument/2006/relationships/customXml" Target="../ink/ink968.xml"/><Relationship Id="rId52" Type="http://schemas.openxmlformats.org/officeDocument/2006/relationships/customXml" Target="../ink/ink972.xml"/><Relationship Id="rId4" Type="http://schemas.openxmlformats.org/officeDocument/2006/relationships/customXml" Target="../ink/ink948.xml"/><Relationship Id="rId9" Type="http://schemas.openxmlformats.org/officeDocument/2006/relationships/image" Target="../media/image388.emf"/><Relationship Id="rId14" Type="http://schemas.openxmlformats.org/officeDocument/2006/relationships/customXml" Target="../ink/ink953.xml"/><Relationship Id="rId22" Type="http://schemas.openxmlformats.org/officeDocument/2006/relationships/customXml" Target="../ink/ink957.xml"/><Relationship Id="rId27" Type="http://schemas.openxmlformats.org/officeDocument/2006/relationships/image" Target="../media/image398.emf"/><Relationship Id="rId30" Type="http://schemas.openxmlformats.org/officeDocument/2006/relationships/customXml" Target="../ink/ink961.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970.xml"/><Relationship Id="rId56" Type="http://schemas.openxmlformats.org/officeDocument/2006/relationships/customXml" Target="../ink/ink974.xml"/><Relationship Id="rId8" Type="http://schemas.openxmlformats.org/officeDocument/2006/relationships/customXml" Target="../ink/ink950.xml"/><Relationship Id="rId51" Type="http://schemas.openxmlformats.org/officeDocument/2006/relationships/image" Target="../media/image412.emf"/><Relationship Id="rId3"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976.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97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customXml" Target="../ink/ink979.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992.xml"/><Relationship Id="rId3" Type="http://schemas.openxmlformats.org/officeDocument/2006/relationships/diagramData" Target="../diagrams/data7.xml"/><Relationship Id="rId21" Type="http://schemas.openxmlformats.org/officeDocument/2006/relationships/customXml" Target="../ink/ink983.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996.xml"/><Relationship Id="rId50" Type="http://schemas.openxmlformats.org/officeDocument/2006/relationships/image" Target="../media/image318.emf"/><Relationship Id="rId7" Type="http://schemas.microsoft.com/office/2007/relationships/diagramDrawing" Target="../diagrams/drawing7.xml"/><Relationship Id="rId12" Type="http://schemas.openxmlformats.org/officeDocument/2006/relationships/image" Target="../media/image2311.emf"/><Relationship Id="rId17" Type="http://schemas.openxmlformats.org/officeDocument/2006/relationships/customXml" Target="../ink/ink981.xml"/><Relationship Id="rId25" Type="http://schemas.openxmlformats.org/officeDocument/2006/relationships/customXml" Target="../ink/ink985.xml"/><Relationship Id="rId33" Type="http://schemas.openxmlformats.org/officeDocument/2006/relationships/customXml" Target="../ink/ink989.xml"/><Relationship Id="rId38" Type="http://schemas.openxmlformats.org/officeDocument/2006/relationships/image" Target="../media/image310.emf"/><Relationship Id="rId46" Type="http://schemas.openxmlformats.org/officeDocument/2006/relationships/image" Target="../media/image316.emf"/><Relationship Id="rId2" Type="http://schemas.openxmlformats.org/officeDocument/2006/relationships/notesSlide" Target="../notesSlides/notesSlide80.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987.xml"/><Relationship Id="rId41" Type="http://schemas.openxmlformats.org/officeDocument/2006/relationships/customXml" Target="../ink/ink993.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7.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991.xml"/><Relationship Id="rId40" Type="http://schemas.openxmlformats.org/officeDocument/2006/relationships/image" Target="../media/image312.emf"/><Relationship Id="rId45" Type="http://schemas.openxmlformats.org/officeDocument/2006/relationships/customXml" Target="../ink/ink995.xml"/><Relationship Id="rId53" Type="http://schemas.openxmlformats.org/officeDocument/2006/relationships/customXml" Target="../ink/ink999.xml"/><Relationship Id="rId5" Type="http://schemas.openxmlformats.org/officeDocument/2006/relationships/diagramQuickStyle" Target="../diagrams/quickStyle7.xml"/><Relationship Id="rId15" Type="http://schemas.openxmlformats.org/officeDocument/2006/relationships/customXml" Target="../ink/ink980.xml"/><Relationship Id="rId23" Type="http://schemas.openxmlformats.org/officeDocument/2006/relationships/customXml" Target="../ink/ink984.xml"/><Relationship Id="rId28" Type="http://schemas.openxmlformats.org/officeDocument/2006/relationships/image" Target="../media/image3520.emf"/><Relationship Id="rId36" Type="http://schemas.openxmlformats.org/officeDocument/2006/relationships/image" Target="../media/image3090.emf"/><Relationship Id="rId49" Type="http://schemas.openxmlformats.org/officeDocument/2006/relationships/customXml" Target="../ink/ink997.xml"/><Relationship Id="rId19" Type="http://schemas.openxmlformats.org/officeDocument/2006/relationships/customXml" Target="../ink/ink982.xml"/><Relationship Id="rId31" Type="http://schemas.openxmlformats.org/officeDocument/2006/relationships/customXml" Target="../ink/ink988.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7.xml"/><Relationship Id="rId9" Type="http://schemas.openxmlformats.org/officeDocument/2006/relationships/customXml" Target="../ink/ink978.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86.xml"/><Relationship Id="rId30" Type="http://schemas.openxmlformats.org/officeDocument/2006/relationships/image" Target="../media/image3620.emf"/><Relationship Id="rId35" Type="http://schemas.openxmlformats.org/officeDocument/2006/relationships/customXml" Target="../ink/ink990.xml"/><Relationship Id="rId43" Type="http://schemas.openxmlformats.org/officeDocument/2006/relationships/customXml" Target="../ink/ink994.xml"/><Relationship Id="rId48" Type="http://schemas.openxmlformats.org/officeDocument/2006/relationships/image" Target="../media/image317.emf"/><Relationship Id="rId8" Type="http://schemas.openxmlformats.org/officeDocument/2006/relationships/image" Target="../media/image49.png"/><Relationship Id="rId51" Type="http://schemas.openxmlformats.org/officeDocument/2006/relationships/customXml" Target="../ink/ink998.xml"/></Relationships>
</file>

<file path=ppt/slides/_rels/slide81.xml.rels><?xml version="1.0" encoding="UTF-8" standalone="yes"?>
<Relationships xmlns="http://schemas.openxmlformats.org/package/2006/relationships"><Relationship Id="rId13" Type="http://schemas.openxmlformats.org/officeDocument/2006/relationships/customXml" Target="../ink/ink1001.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1014.xml"/><Relationship Id="rId21" Type="http://schemas.openxmlformats.org/officeDocument/2006/relationships/customXml" Target="../ink/ink1005.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1018.xml"/><Relationship Id="rId50" Type="http://schemas.openxmlformats.org/officeDocument/2006/relationships/image" Target="../media/image482.emf"/><Relationship Id="rId55" Type="http://schemas.openxmlformats.org/officeDocument/2006/relationships/customXml" Target="../ink/ink1022.xml"/><Relationship Id="rId63" Type="http://schemas.openxmlformats.org/officeDocument/2006/relationships/customXml" Target="../ink/ink1026.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1030.xml"/><Relationship Id="rId2" Type="http://schemas.openxmlformats.org/officeDocument/2006/relationships/notesSlide" Target="../notesSlides/notesSlide81.xml"/><Relationship Id="rId16" Type="http://schemas.openxmlformats.org/officeDocument/2006/relationships/image" Target="../media/image2911.emf"/><Relationship Id="rId29" Type="http://schemas.openxmlformats.org/officeDocument/2006/relationships/customXml" Target="../ink/ink1009.xml"/><Relationship Id="rId11" Type="http://schemas.openxmlformats.org/officeDocument/2006/relationships/customXml" Target="../ink/ink1000.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1013.xml"/><Relationship Id="rId40" Type="http://schemas.openxmlformats.org/officeDocument/2006/relationships/image" Target="../media/image4120.emf"/><Relationship Id="rId45" Type="http://schemas.openxmlformats.org/officeDocument/2006/relationships/customXml" Target="../ink/ink1017.xml"/><Relationship Id="rId53" Type="http://schemas.openxmlformats.org/officeDocument/2006/relationships/customXml" Target="../ink/ink1021.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1034.xml"/><Relationship Id="rId5" Type="http://schemas.openxmlformats.org/officeDocument/2006/relationships/diagramQuickStyle" Target="../diagrams/quickStyle8.xml"/><Relationship Id="rId61" Type="http://schemas.openxmlformats.org/officeDocument/2006/relationships/customXml" Target="../ink/ink1025.xml"/><Relationship Id="rId10" Type="http://schemas.openxmlformats.org/officeDocument/2006/relationships/image" Target="../media/image49.png"/><Relationship Id="rId19" Type="http://schemas.openxmlformats.org/officeDocument/2006/relationships/customXml" Target="../ink/ink1004.xml"/><Relationship Id="rId31" Type="http://schemas.openxmlformats.org/officeDocument/2006/relationships/customXml" Target="../ink/ink1010.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1027.xml"/><Relationship Id="rId73" Type="http://schemas.openxmlformats.org/officeDocument/2006/relationships/customXml" Target="../ink/ink1031.xml"/><Relationship Id="rId78" Type="http://schemas.openxmlformats.org/officeDocument/2006/relationships/image" Target="../media/image621.emf"/><Relationship Id="rId81" Type="http://schemas.openxmlformats.org/officeDocument/2006/relationships/image" Target="../media/image52.png"/><Relationship Id="rId4" Type="http://schemas.openxmlformats.org/officeDocument/2006/relationships/diagramLayout" Target="../diagrams/layout8.xml"/><Relationship Id="rId9" Type="http://schemas.openxmlformats.org/officeDocument/2006/relationships/image" Target="../media/image51.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1008.xml"/><Relationship Id="rId30" Type="http://schemas.openxmlformats.org/officeDocument/2006/relationships/image" Target="../media/image3620.emf"/><Relationship Id="rId35" Type="http://schemas.openxmlformats.org/officeDocument/2006/relationships/customXml" Target="../ink/ink1012.xml"/><Relationship Id="rId43" Type="http://schemas.openxmlformats.org/officeDocument/2006/relationships/customXml" Target="../ink/ink1016.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1029.xml"/><Relationship Id="rId77" Type="http://schemas.openxmlformats.org/officeDocument/2006/relationships/customXml" Target="../ink/ink1033.xml"/><Relationship Id="rId8" Type="http://schemas.openxmlformats.org/officeDocument/2006/relationships/image" Target="../media/image50.png"/><Relationship Id="rId51" Type="http://schemas.openxmlformats.org/officeDocument/2006/relationships/customXml" Target="../ink/ink1020.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1.emf"/><Relationship Id="rId17" Type="http://schemas.openxmlformats.org/officeDocument/2006/relationships/customXml" Target="../ink/ink1003.xml"/><Relationship Id="rId25" Type="http://schemas.openxmlformats.org/officeDocument/2006/relationships/customXml" Target="../ink/ink1007.xml"/><Relationship Id="rId33" Type="http://schemas.openxmlformats.org/officeDocument/2006/relationships/customXml" Target="../ink/ink1011.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1024.xml"/><Relationship Id="rId67" Type="http://schemas.openxmlformats.org/officeDocument/2006/relationships/customXml" Target="../ink/ink1028.xml"/><Relationship Id="rId20" Type="http://schemas.openxmlformats.org/officeDocument/2006/relationships/image" Target="../media/image3120.emf"/><Relationship Id="rId41" Type="http://schemas.openxmlformats.org/officeDocument/2006/relationships/customXml" Target="../ink/ink1015.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1032.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1002.xml"/><Relationship Id="rId23" Type="http://schemas.openxmlformats.org/officeDocument/2006/relationships/customXml" Target="../ink/ink1006.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1019.xml"/><Relationship Id="rId57" Type="http://schemas.openxmlformats.org/officeDocument/2006/relationships/customXml" Target="../ink/ink1023.xml"/></Relationships>
</file>

<file path=ppt/slides/_rels/slide82.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customXml" Target="../ink/ink1038.xml"/><Relationship Id="rId26" Type="http://schemas.openxmlformats.org/officeDocument/2006/relationships/customXml" Target="../ink/ink1042.xml"/><Relationship Id="rId39" Type="http://schemas.openxmlformats.org/officeDocument/2006/relationships/image" Target="../media/image427.emf"/><Relationship Id="rId3" Type="http://schemas.openxmlformats.org/officeDocument/2006/relationships/diagramData" Target="../diagrams/data9.xml"/><Relationship Id="rId21" Type="http://schemas.openxmlformats.org/officeDocument/2006/relationships/image" Target="../media/image327.emf"/><Relationship Id="rId34" Type="http://schemas.openxmlformats.org/officeDocument/2006/relationships/customXml" Target="../ink/ink1046.xml"/><Relationship Id="rId42" Type="http://schemas.openxmlformats.org/officeDocument/2006/relationships/customXml" Target="../ink/ink1050.xml"/><Relationship Id="rId47" Type="http://schemas.openxmlformats.org/officeDocument/2006/relationships/image" Target="../media/image431.emf"/><Relationship Id="rId7" Type="http://schemas.microsoft.com/office/2007/relationships/diagramDrawing" Target="../diagrams/drawing9.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48.xml"/><Relationship Id="rId46" Type="http://schemas.openxmlformats.org/officeDocument/2006/relationships/customXml" Target="../ink/ink1052.xml"/><Relationship Id="rId2" Type="http://schemas.openxmlformats.org/officeDocument/2006/relationships/notesSlide" Target="../notesSlides/notesSlide82.xml"/><Relationship Id="rId16" Type="http://schemas.openxmlformats.org/officeDocument/2006/relationships/customXml" Target="../ink/ink1037.xml"/><Relationship Id="rId20" Type="http://schemas.openxmlformats.org/officeDocument/2006/relationships/customXml" Target="../ink/ink1039.xml"/><Relationship Id="rId29" Type="http://schemas.openxmlformats.org/officeDocument/2006/relationships/image" Target="../media/image420.emf"/><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ustomXml" Target="../ink/ink1035.xml"/><Relationship Id="rId24" Type="http://schemas.openxmlformats.org/officeDocument/2006/relationships/customXml" Target="../ink/ink1041.xml"/><Relationship Id="rId32" Type="http://schemas.openxmlformats.org/officeDocument/2006/relationships/customXml" Target="../ink/ink1045.xml"/><Relationship Id="rId37" Type="http://schemas.openxmlformats.org/officeDocument/2006/relationships/image" Target="../media/image426.emf"/><Relationship Id="rId40" Type="http://schemas.openxmlformats.org/officeDocument/2006/relationships/customXml" Target="../ink/ink1049.xml"/><Relationship Id="rId45" Type="http://schemas.openxmlformats.org/officeDocument/2006/relationships/image" Target="../media/image430.emf"/><Relationship Id="rId5" Type="http://schemas.openxmlformats.org/officeDocument/2006/relationships/diagramQuickStyle" Target="../diagrams/quickStyle9.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43.xml"/><Relationship Id="rId36" Type="http://schemas.openxmlformats.org/officeDocument/2006/relationships/customXml" Target="../ink/ink1047.xml"/><Relationship Id="rId49" Type="http://schemas.openxmlformats.org/officeDocument/2006/relationships/image" Target="../media/image433.emf"/><Relationship Id="rId10" Type="http://schemas.openxmlformats.org/officeDocument/2006/relationships/image" Target="../media/image49.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1051.xml"/><Relationship Id="rId4" Type="http://schemas.openxmlformats.org/officeDocument/2006/relationships/diagramLayout" Target="../diagrams/layout9.xml"/><Relationship Id="rId9" Type="http://schemas.openxmlformats.org/officeDocument/2006/relationships/image" Target="../media/image51.png"/><Relationship Id="rId14" Type="http://schemas.openxmlformats.org/officeDocument/2006/relationships/customXml" Target="../ink/ink1036.xml"/><Relationship Id="rId22" Type="http://schemas.openxmlformats.org/officeDocument/2006/relationships/customXml" Target="../ink/ink1040.xml"/><Relationship Id="rId27" Type="http://schemas.openxmlformats.org/officeDocument/2006/relationships/image" Target="../media/image419.emf"/><Relationship Id="rId30" Type="http://schemas.openxmlformats.org/officeDocument/2006/relationships/customXml" Target="../ink/ink1044.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53.xml"/><Relationship Id="rId8" Type="http://schemas.openxmlformats.org/officeDocument/2006/relationships/image" Target="../media/image50.png"/></Relationships>
</file>

<file path=ppt/slides/_rels/slide83.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customXml" Target="../ink/ink1057.xml"/><Relationship Id="rId26" Type="http://schemas.openxmlformats.org/officeDocument/2006/relationships/customXml" Target="../ink/ink1061.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1065.xml"/><Relationship Id="rId42" Type="http://schemas.openxmlformats.org/officeDocument/2006/relationships/customXml" Target="../ink/ink1069.xml"/><Relationship Id="rId47" Type="http://schemas.openxmlformats.org/officeDocument/2006/relationships/image" Target="../media/image431.emf"/><Relationship Id="rId50" Type="http://schemas.openxmlformats.org/officeDocument/2006/relationships/customXml" Target="../ink/ink1073.xml"/><Relationship Id="rId55" Type="http://schemas.openxmlformats.org/officeDocument/2006/relationships/image" Target="../media/image436.emf"/><Relationship Id="rId63" Type="http://schemas.openxmlformats.org/officeDocument/2006/relationships/image" Target="../media/image440.emf"/><Relationship Id="rId68" Type="http://schemas.openxmlformats.org/officeDocument/2006/relationships/customXml" Target="../ink/ink1082.xml"/><Relationship Id="rId76" Type="http://schemas.openxmlformats.org/officeDocument/2006/relationships/customXml" Target="../ink/ink1086.xml"/><Relationship Id="rId7" Type="http://schemas.microsoft.com/office/2007/relationships/diagramDrawing" Target="../diagrams/drawing10.xml"/><Relationship Id="rId71" Type="http://schemas.openxmlformats.org/officeDocument/2006/relationships/image" Target="../media/image445.emf"/><Relationship Id="rId2" Type="http://schemas.openxmlformats.org/officeDocument/2006/relationships/notesSlide" Target="../notesSlides/notesSlide83.xml"/><Relationship Id="rId16" Type="http://schemas.openxmlformats.org/officeDocument/2006/relationships/customXml" Target="../ink/ink1056.xml"/><Relationship Id="rId29" Type="http://schemas.openxmlformats.org/officeDocument/2006/relationships/image" Target="../media/image420.emf"/><Relationship Id="rId11" Type="http://schemas.openxmlformats.org/officeDocument/2006/relationships/customXml" Target="../ink/ink1054.xml"/><Relationship Id="rId24" Type="http://schemas.openxmlformats.org/officeDocument/2006/relationships/customXml" Target="../ink/ink1060.xml"/><Relationship Id="rId32" Type="http://schemas.openxmlformats.org/officeDocument/2006/relationships/customXml" Target="../ink/ink1064.xml"/><Relationship Id="rId37" Type="http://schemas.openxmlformats.org/officeDocument/2006/relationships/image" Target="../media/image426.emf"/><Relationship Id="rId40" Type="http://schemas.openxmlformats.org/officeDocument/2006/relationships/customXml" Target="../ink/ink1068.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1077.xml"/><Relationship Id="rId66" Type="http://schemas.openxmlformats.org/officeDocument/2006/relationships/customXml" Target="../ink/ink1081.xml"/><Relationship Id="rId74" Type="http://schemas.openxmlformats.org/officeDocument/2006/relationships/customXml" Target="../ink/ink1085.xml"/><Relationship Id="rId5" Type="http://schemas.openxmlformats.org/officeDocument/2006/relationships/diagramQuickStyle" Target="../diagrams/quickStyle10.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62.xml"/><Relationship Id="rId36" Type="http://schemas.openxmlformats.org/officeDocument/2006/relationships/customXml" Target="../ink/ink1066.xml"/><Relationship Id="rId49" Type="http://schemas.openxmlformats.org/officeDocument/2006/relationships/image" Target="../media/image433.emf"/><Relationship Id="rId57" Type="http://schemas.openxmlformats.org/officeDocument/2006/relationships/image" Target="../media/image437.emf"/><Relationship Id="rId61" Type="http://schemas.openxmlformats.org/officeDocument/2006/relationships/image" Target="../media/image439.emf"/><Relationship Id="rId10" Type="http://schemas.openxmlformats.org/officeDocument/2006/relationships/image" Target="../media/image49.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1070.xml"/><Relationship Id="rId52" Type="http://schemas.openxmlformats.org/officeDocument/2006/relationships/customXml" Target="../ink/ink1074.xml"/><Relationship Id="rId60" Type="http://schemas.openxmlformats.org/officeDocument/2006/relationships/customXml" Target="../ink/ink1078.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0.xml"/><Relationship Id="rId9" Type="http://schemas.openxmlformats.org/officeDocument/2006/relationships/image" Target="../media/image51.png"/><Relationship Id="rId14" Type="http://schemas.openxmlformats.org/officeDocument/2006/relationships/customXml" Target="../ink/ink1055.xml"/><Relationship Id="rId22" Type="http://schemas.openxmlformats.org/officeDocument/2006/relationships/customXml" Target="../ink/ink1059.xml"/><Relationship Id="rId27" Type="http://schemas.openxmlformats.org/officeDocument/2006/relationships/image" Target="../media/image419.emf"/><Relationship Id="rId30" Type="http://schemas.openxmlformats.org/officeDocument/2006/relationships/customXml" Target="../ink/ink1063.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72.xml"/><Relationship Id="rId56" Type="http://schemas.openxmlformats.org/officeDocument/2006/relationships/customXml" Target="../ink/ink1076.xml"/><Relationship Id="rId64" Type="http://schemas.openxmlformats.org/officeDocument/2006/relationships/customXml" Target="../ink/ink1080.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50.png"/><Relationship Id="rId51" Type="http://schemas.openxmlformats.org/officeDocument/2006/relationships/image" Target="../media/image434.emf"/><Relationship Id="rId72" Type="http://schemas.openxmlformats.org/officeDocument/2006/relationships/customXml" Target="../ink/ink1084.xml"/><Relationship Id="rId3" Type="http://schemas.openxmlformats.org/officeDocument/2006/relationships/diagramData" Target="../diagrams/data10.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67.xml"/><Relationship Id="rId46" Type="http://schemas.openxmlformats.org/officeDocument/2006/relationships/customXml" Target="../ink/ink1071.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1058.xml"/><Relationship Id="rId41" Type="http://schemas.openxmlformats.org/officeDocument/2006/relationships/image" Target="../media/image428.emf"/><Relationship Id="rId54" Type="http://schemas.openxmlformats.org/officeDocument/2006/relationships/customXml" Target="../ink/ink1075.xml"/><Relationship Id="rId62" Type="http://schemas.openxmlformats.org/officeDocument/2006/relationships/customXml" Target="../ink/ink1079.xml"/><Relationship Id="rId70" Type="http://schemas.openxmlformats.org/officeDocument/2006/relationships/customXml" Target="../ink/ink1083.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0.xml"/></Relationships>
</file>

<file path=ppt/slides/_rels/slide84.xml.rels><?xml version="1.0" encoding="UTF-8" standalone="yes"?>
<Relationships xmlns="http://schemas.openxmlformats.org/package/2006/relationships"><Relationship Id="rId26" Type="http://schemas.openxmlformats.org/officeDocument/2006/relationships/customXml" Target="../ink/ink1094.xml"/><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1102.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1115.xml"/><Relationship Id="rId84" Type="http://schemas.openxmlformats.org/officeDocument/2006/relationships/customXml" Target="../ink/ink1123.xml"/><Relationship Id="rId89" Type="http://schemas.openxmlformats.org/officeDocument/2006/relationships/image" Target="../media/image455.emf"/><Relationship Id="rId112" Type="http://schemas.openxmlformats.org/officeDocument/2006/relationships/customXml" Target="../ink/ink1137.xml"/><Relationship Id="rId133" Type="http://schemas.openxmlformats.org/officeDocument/2006/relationships/image" Target="../media/image479.emf"/><Relationship Id="rId138" Type="http://schemas.openxmlformats.org/officeDocument/2006/relationships/customXml" Target="../ink/ink1150.xml"/><Relationship Id="rId16" Type="http://schemas.openxmlformats.org/officeDocument/2006/relationships/customXml" Target="../ink/ink1089.xml"/><Relationship Id="rId107" Type="http://schemas.openxmlformats.org/officeDocument/2006/relationships/image" Target="../media/image465.emf"/><Relationship Id="rId11" Type="http://schemas.openxmlformats.org/officeDocument/2006/relationships/customXml" Target="../ink/ink1087.xml"/><Relationship Id="rId32" Type="http://schemas.openxmlformats.org/officeDocument/2006/relationships/customXml" Target="../ink/ink1097.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1110.xml"/><Relationship Id="rId74" Type="http://schemas.openxmlformats.org/officeDocument/2006/relationships/customXml" Target="../ink/ink1118.xml"/><Relationship Id="rId79" Type="http://schemas.openxmlformats.org/officeDocument/2006/relationships/image" Target="../media/image449.emf"/><Relationship Id="rId102" Type="http://schemas.openxmlformats.org/officeDocument/2006/relationships/customXml" Target="../ink/ink1132.xml"/><Relationship Id="rId123" Type="http://schemas.openxmlformats.org/officeDocument/2006/relationships/image" Target="../media/image474.emf"/><Relationship Id="rId128" Type="http://schemas.openxmlformats.org/officeDocument/2006/relationships/customXml" Target="../ink/ink1145.xml"/><Relationship Id="rId5" Type="http://schemas.openxmlformats.org/officeDocument/2006/relationships/diagramQuickStyle" Target="../diagrams/quickStyle11.xml"/><Relationship Id="rId90" Type="http://schemas.openxmlformats.org/officeDocument/2006/relationships/customXml" Target="../ink/ink1126.xml"/><Relationship Id="rId95" Type="http://schemas.openxmlformats.org/officeDocument/2006/relationships/image" Target="../media/image458.emf"/><Relationship Id="rId22" Type="http://schemas.openxmlformats.org/officeDocument/2006/relationships/customXml" Target="../ink/ink1092.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1105.xml"/><Relationship Id="rId64" Type="http://schemas.openxmlformats.org/officeDocument/2006/relationships/customXml" Target="../ink/ink1113.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1140.xml"/><Relationship Id="rId134" Type="http://schemas.openxmlformats.org/officeDocument/2006/relationships/customXml" Target="../ink/ink1148.xml"/><Relationship Id="rId139" Type="http://schemas.openxmlformats.org/officeDocument/2006/relationships/image" Target="../media/image483.emf"/><Relationship Id="rId8" Type="http://schemas.openxmlformats.org/officeDocument/2006/relationships/image" Target="../media/image50.png"/><Relationship Id="rId51" Type="http://schemas.openxmlformats.org/officeDocument/2006/relationships/image" Target="../media/image434.emf"/><Relationship Id="rId72" Type="http://schemas.openxmlformats.org/officeDocument/2006/relationships/customXml" Target="../ink/ink1117.xml"/><Relationship Id="rId80" Type="http://schemas.openxmlformats.org/officeDocument/2006/relationships/customXml" Target="../ink/ink1121.xml"/><Relationship Id="rId85" Type="http://schemas.openxmlformats.org/officeDocument/2006/relationships/image" Target="../media/image453.emf"/><Relationship Id="rId93" Type="http://schemas.openxmlformats.org/officeDocument/2006/relationships/image" Target="../media/image457.emf"/><Relationship Id="rId98" Type="http://schemas.openxmlformats.org/officeDocument/2006/relationships/customXml" Target="../ink/ink1130.xml"/><Relationship Id="rId121" Type="http://schemas.openxmlformats.org/officeDocument/2006/relationships/image" Target="../media/image473.emf"/><Relationship Id="rId142" Type="http://schemas.openxmlformats.org/officeDocument/2006/relationships/customXml" Target="../ink/ink1152.xml"/><Relationship Id="rId3" Type="http://schemas.openxmlformats.org/officeDocument/2006/relationships/diagramData" Target="../diagrams/data11.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100.xml"/><Relationship Id="rId46" Type="http://schemas.openxmlformats.org/officeDocument/2006/relationships/customXml" Target="../ink/ink1104.xml"/><Relationship Id="rId59" Type="http://schemas.openxmlformats.org/officeDocument/2006/relationships/image" Target="../media/image438.emf"/><Relationship Id="rId67" Type="http://schemas.openxmlformats.org/officeDocument/2006/relationships/image" Target="../media/image443.emf"/><Relationship Id="rId103" Type="http://schemas.openxmlformats.org/officeDocument/2006/relationships/image" Target="../media/image463.emf"/><Relationship Id="rId108" Type="http://schemas.openxmlformats.org/officeDocument/2006/relationships/customXml" Target="../ink/ink1135.xml"/><Relationship Id="rId116" Type="http://schemas.openxmlformats.org/officeDocument/2006/relationships/customXml" Target="../ink/ink1139.xml"/><Relationship Id="rId124" Type="http://schemas.openxmlformats.org/officeDocument/2006/relationships/customXml" Target="../ink/ink1143.xml"/><Relationship Id="rId129" Type="http://schemas.openxmlformats.org/officeDocument/2006/relationships/image" Target="../media/image477.emf"/><Relationship Id="rId137" Type="http://schemas.openxmlformats.org/officeDocument/2006/relationships/image" Target="../media/image481.emf"/><Relationship Id="rId20" Type="http://schemas.openxmlformats.org/officeDocument/2006/relationships/customXml" Target="../ink/ink1091.xml"/><Relationship Id="rId41" Type="http://schemas.openxmlformats.org/officeDocument/2006/relationships/image" Target="../media/image428.emf"/><Relationship Id="rId54" Type="http://schemas.openxmlformats.org/officeDocument/2006/relationships/customXml" Target="../ink/ink1108.xml"/><Relationship Id="rId62" Type="http://schemas.openxmlformats.org/officeDocument/2006/relationships/customXml" Target="../ink/ink1112.xml"/><Relationship Id="rId70" Type="http://schemas.openxmlformats.org/officeDocument/2006/relationships/customXml" Target="../ink/ink1116.xml"/><Relationship Id="rId75" Type="http://schemas.openxmlformats.org/officeDocument/2006/relationships/image" Target="../media/image447.emf"/><Relationship Id="rId83" Type="http://schemas.openxmlformats.org/officeDocument/2006/relationships/image" Target="../media/image451.emf"/><Relationship Id="rId88" Type="http://schemas.openxmlformats.org/officeDocument/2006/relationships/customXml" Target="../ink/ink1125.xml"/><Relationship Id="rId91" Type="http://schemas.openxmlformats.org/officeDocument/2006/relationships/image" Target="../media/image456.emf"/><Relationship Id="rId96" Type="http://schemas.openxmlformats.org/officeDocument/2006/relationships/customXml" Target="../ink/ink1129.xml"/><Relationship Id="rId111" Type="http://schemas.openxmlformats.org/officeDocument/2006/relationships/image" Target="../media/image467.emf"/><Relationship Id="rId132" Type="http://schemas.openxmlformats.org/officeDocument/2006/relationships/customXml" Target="../ink/ink1147.xml"/><Relationship Id="rId140" Type="http://schemas.openxmlformats.org/officeDocument/2006/relationships/customXml" Target="../ink/ink1151.xml"/><Relationship Id="rId1" Type="http://schemas.openxmlformats.org/officeDocument/2006/relationships/slideLayout" Target="../slideLayouts/slideLayout2.xml"/><Relationship Id="rId6" Type="http://schemas.openxmlformats.org/officeDocument/2006/relationships/diagramColors" Target="../diagrams/colors11.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95.xml"/><Relationship Id="rId36" Type="http://schemas.openxmlformats.org/officeDocument/2006/relationships/customXml" Target="../ink/ink1099.xml"/><Relationship Id="rId49" Type="http://schemas.openxmlformats.org/officeDocument/2006/relationships/image" Target="../media/image433.emf"/><Relationship Id="rId57" Type="http://schemas.openxmlformats.org/officeDocument/2006/relationships/image" Target="../media/image437.emf"/><Relationship Id="rId106" Type="http://schemas.openxmlformats.org/officeDocument/2006/relationships/customXml" Target="../ink/ink1134.xml"/><Relationship Id="rId114" Type="http://schemas.openxmlformats.org/officeDocument/2006/relationships/customXml" Target="../ink/ink1138.xml"/><Relationship Id="rId119" Type="http://schemas.openxmlformats.org/officeDocument/2006/relationships/image" Target="../media/image471.emf"/><Relationship Id="rId127" Type="http://schemas.openxmlformats.org/officeDocument/2006/relationships/image" Target="../media/image476.emf"/><Relationship Id="rId10" Type="http://schemas.openxmlformats.org/officeDocument/2006/relationships/image" Target="../media/image49.png"/><Relationship Id="rId31" Type="http://schemas.openxmlformats.org/officeDocument/2006/relationships/image" Target="../media/image423.emf"/><Relationship Id="rId44" Type="http://schemas.openxmlformats.org/officeDocument/2006/relationships/customXml" Target="../ink/ink1103.xml"/><Relationship Id="rId52" Type="http://schemas.openxmlformats.org/officeDocument/2006/relationships/customXml" Target="../ink/ink1107.xml"/><Relationship Id="rId60" Type="http://schemas.openxmlformats.org/officeDocument/2006/relationships/customXml" Target="../ink/ink1111.xml"/><Relationship Id="rId65" Type="http://schemas.openxmlformats.org/officeDocument/2006/relationships/image" Target="../media/image441.emf"/><Relationship Id="rId73" Type="http://schemas.openxmlformats.org/officeDocument/2006/relationships/image" Target="../media/image446.emf"/><Relationship Id="rId78" Type="http://schemas.openxmlformats.org/officeDocument/2006/relationships/customXml" Target="../ink/ink1120.xml"/><Relationship Id="rId81" Type="http://schemas.openxmlformats.org/officeDocument/2006/relationships/image" Target="../media/image450.emf"/><Relationship Id="rId86" Type="http://schemas.openxmlformats.org/officeDocument/2006/relationships/customXml" Target="../ink/ink1124.xml"/><Relationship Id="rId94" Type="http://schemas.openxmlformats.org/officeDocument/2006/relationships/customXml" Target="../ink/ink1128.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1142.xml"/><Relationship Id="rId130" Type="http://schemas.openxmlformats.org/officeDocument/2006/relationships/customXml" Target="../ink/ink1146.xml"/><Relationship Id="rId135" Type="http://schemas.openxmlformats.org/officeDocument/2006/relationships/image" Target="../media/image480.emf"/><Relationship Id="rId143" Type="http://schemas.openxmlformats.org/officeDocument/2006/relationships/image" Target="../media/image485.emf"/><Relationship Id="rId4" Type="http://schemas.openxmlformats.org/officeDocument/2006/relationships/diagramLayout" Target="../diagrams/layout11.xml"/><Relationship Id="rId9" Type="http://schemas.openxmlformats.org/officeDocument/2006/relationships/image" Target="../media/image51.png"/><Relationship Id="rId13" Type="http://schemas.openxmlformats.org/officeDocument/2006/relationships/image" Target="../media/image52.png"/><Relationship Id="rId18" Type="http://schemas.openxmlformats.org/officeDocument/2006/relationships/customXml" Target="../ink/ink1090.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1098.xml"/><Relationship Id="rId50" Type="http://schemas.openxmlformats.org/officeDocument/2006/relationships/customXml" Target="../ink/ink1106.xml"/><Relationship Id="rId55" Type="http://schemas.openxmlformats.org/officeDocument/2006/relationships/image" Target="../media/image436.emf"/><Relationship Id="rId76" Type="http://schemas.openxmlformats.org/officeDocument/2006/relationships/customXml" Target="../ink/ink1119.xml"/><Relationship Id="rId97" Type="http://schemas.openxmlformats.org/officeDocument/2006/relationships/image" Target="../media/image459.emf"/><Relationship Id="rId104" Type="http://schemas.openxmlformats.org/officeDocument/2006/relationships/customXml" Target="../ink/ink1133.xml"/><Relationship Id="rId120" Type="http://schemas.openxmlformats.org/officeDocument/2006/relationships/customXml" Target="../ink/ink1141.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1.xml"/><Relationship Id="rId71" Type="http://schemas.openxmlformats.org/officeDocument/2006/relationships/image" Target="../media/image445.emf"/><Relationship Id="rId92" Type="http://schemas.openxmlformats.org/officeDocument/2006/relationships/customXml" Target="../ink/ink1127.xml"/><Relationship Id="rId2" Type="http://schemas.openxmlformats.org/officeDocument/2006/relationships/notesSlide" Target="../notesSlides/notesSlide84.xml"/><Relationship Id="rId29" Type="http://schemas.openxmlformats.org/officeDocument/2006/relationships/image" Target="../media/image420.emf"/><Relationship Id="rId24" Type="http://schemas.openxmlformats.org/officeDocument/2006/relationships/customXml" Target="../ink/ink1093.xml"/><Relationship Id="rId40" Type="http://schemas.openxmlformats.org/officeDocument/2006/relationships/customXml" Target="../ink/ink1101.xml"/><Relationship Id="rId45" Type="http://schemas.openxmlformats.org/officeDocument/2006/relationships/image" Target="../media/image430.emf"/><Relationship Id="rId66" Type="http://schemas.openxmlformats.org/officeDocument/2006/relationships/customXml" Target="../ink/ink1114.xml"/><Relationship Id="rId87" Type="http://schemas.openxmlformats.org/officeDocument/2006/relationships/image" Target="../media/image454.emf"/><Relationship Id="rId110" Type="http://schemas.openxmlformats.org/officeDocument/2006/relationships/customXml" Target="../ink/ink1136.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1149.xml"/><Relationship Id="rId61" Type="http://schemas.openxmlformats.org/officeDocument/2006/relationships/image" Target="../media/image439.emf"/><Relationship Id="rId82" Type="http://schemas.openxmlformats.org/officeDocument/2006/relationships/customXml" Target="../ink/ink1122.xml"/><Relationship Id="rId19" Type="http://schemas.openxmlformats.org/officeDocument/2006/relationships/image" Target="../media/image326.emf"/><Relationship Id="rId14" Type="http://schemas.openxmlformats.org/officeDocument/2006/relationships/customXml" Target="../ink/ink1088.xml"/><Relationship Id="rId30" Type="http://schemas.openxmlformats.org/officeDocument/2006/relationships/customXml" Target="../ink/ink1096.xml"/><Relationship Id="rId35" Type="http://schemas.openxmlformats.org/officeDocument/2006/relationships/image" Target="../media/image425.emf"/><Relationship Id="rId56" Type="http://schemas.openxmlformats.org/officeDocument/2006/relationships/customXml" Target="../ink/ink1109.xml"/><Relationship Id="rId77" Type="http://schemas.openxmlformats.org/officeDocument/2006/relationships/image" Target="../media/image448.emf"/><Relationship Id="rId100" Type="http://schemas.openxmlformats.org/officeDocument/2006/relationships/customXml" Target="../ink/ink1131.xml"/><Relationship Id="rId105" Type="http://schemas.openxmlformats.org/officeDocument/2006/relationships/image" Target="../media/image464.emf"/><Relationship Id="rId126" Type="http://schemas.openxmlformats.org/officeDocument/2006/relationships/customXml" Target="../ink/ink114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23.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322.emf"/><Relationship Id="rId5" Type="http://schemas.openxmlformats.org/officeDocument/2006/relationships/customXml" Target="../ink/ink1153.xml"/><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image" Target="../media/image53.png"/><Relationship Id="rId7" Type="http://schemas.openxmlformats.org/officeDocument/2006/relationships/image" Target="../media/image323.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322.emf"/><Relationship Id="rId5" Type="http://schemas.openxmlformats.org/officeDocument/2006/relationships/customXml" Target="../ink/ink1154.xml"/><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13" Type="http://schemas.openxmlformats.org/officeDocument/2006/relationships/customXml" Target="../ink/ink1158.xml"/><Relationship Id="rId18" Type="http://schemas.openxmlformats.org/officeDocument/2006/relationships/image" Target="../media/image490.emf"/><Relationship Id="rId26" Type="http://schemas.openxmlformats.org/officeDocument/2006/relationships/image" Target="../media/image495.emf"/><Relationship Id="rId39" Type="http://schemas.openxmlformats.org/officeDocument/2006/relationships/customXml" Target="../ink/ink1171.xml"/><Relationship Id="rId21" Type="http://schemas.openxmlformats.org/officeDocument/2006/relationships/customXml" Target="../ink/ink1162.xml"/><Relationship Id="rId34" Type="http://schemas.openxmlformats.org/officeDocument/2006/relationships/image" Target="../media/image499.emf"/><Relationship Id="rId42" Type="http://schemas.openxmlformats.org/officeDocument/2006/relationships/image" Target="../media/image504.emf"/><Relationship Id="rId47" Type="http://schemas.openxmlformats.org/officeDocument/2006/relationships/customXml" Target="../ink/ink1175.xml"/><Relationship Id="rId50" Type="http://schemas.openxmlformats.org/officeDocument/2006/relationships/image" Target="../media/image508.emf"/><Relationship Id="rId55" Type="http://schemas.openxmlformats.org/officeDocument/2006/relationships/customXml" Target="../ink/ink1179.xml"/><Relationship Id="rId7" Type="http://schemas.openxmlformats.org/officeDocument/2006/relationships/customXml" Target="../ink/ink1155.xml"/><Relationship Id="rId12" Type="http://schemas.openxmlformats.org/officeDocument/2006/relationships/image" Target="../media/image487.emf"/><Relationship Id="rId17" Type="http://schemas.openxmlformats.org/officeDocument/2006/relationships/customXml" Target="../ink/ink1160.xml"/><Relationship Id="rId25" Type="http://schemas.openxmlformats.org/officeDocument/2006/relationships/customXml" Target="../ink/ink1164.xml"/><Relationship Id="rId33" Type="http://schemas.openxmlformats.org/officeDocument/2006/relationships/customXml" Target="../ink/ink1168.xml"/><Relationship Id="rId38" Type="http://schemas.openxmlformats.org/officeDocument/2006/relationships/image" Target="../media/image501.emf"/><Relationship Id="rId46" Type="http://schemas.openxmlformats.org/officeDocument/2006/relationships/image" Target="../media/image506.emf"/><Relationship Id="rId2" Type="http://schemas.openxmlformats.org/officeDocument/2006/relationships/notesSlide" Target="../notesSlides/notesSlide88.xml"/><Relationship Id="rId16" Type="http://schemas.openxmlformats.org/officeDocument/2006/relationships/image" Target="../media/image489.emf"/><Relationship Id="rId20" Type="http://schemas.openxmlformats.org/officeDocument/2006/relationships/image" Target="../media/image491.emf"/><Relationship Id="rId29" Type="http://schemas.openxmlformats.org/officeDocument/2006/relationships/customXml" Target="../ink/ink1166.xml"/><Relationship Id="rId41" Type="http://schemas.openxmlformats.org/officeDocument/2006/relationships/customXml" Target="../ink/ink1172.xml"/><Relationship Id="rId54" Type="http://schemas.openxmlformats.org/officeDocument/2006/relationships/image" Target="../media/image510.emf"/><Relationship Id="rId1" Type="http://schemas.openxmlformats.org/officeDocument/2006/relationships/slideLayout" Target="../slideLayouts/slideLayout2.xml"/><Relationship Id="rId6" Type="http://schemas.openxmlformats.org/officeDocument/2006/relationships/image" Target="../media/image326.png"/><Relationship Id="rId11" Type="http://schemas.openxmlformats.org/officeDocument/2006/relationships/customXml" Target="../ink/ink1157.xml"/><Relationship Id="rId24" Type="http://schemas.openxmlformats.org/officeDocument/2006/relationships/image" Target="../media/image494.emf"/><Relationship Id="rId32" Type="http://schemas.openxmlformats.org/officeDocument/2006/relationships/image" Target="../media/image498.emf"/><Relationship Id="rId37" Type="http://schemas.openxmlformats.org/officeDocument/2006/relationships/customXml" Target="../ink/ink1170.xml"/><Relationship Id="rId40" Type="http://schemas.openxmlformats.org/officeDocument/2006/relationships/image" Target="../media/image503.emf"/><Relationship Id="rId45" Type="http://schemas.openxmlformats.org/officeDocument/2006/relationships/customXml" Target="../ink/ink1174.xml"/><Relationship Id="rId53" Type="http://schemas.openxmlformats.org/officeDocument/2006/relationships/customXml" Target="../ink/ink1178.xml"/><Relationship Id="rId58" Type="http://schemas.openxmlformats.org/officeDocument/2006/relationships/image" Target="../media/image513.emf"/><Relationship Id="rId5" Type="http://schemas.openxmlformats.org/officeDocument/2006/relationships/image" Target="../media/image325.png"/><Relationship Id="rId15" Type="http://schemas.openxmlformats.org/officeDocument/2006/relationships/customXml" Target="../ink/ink1159.xml"/><Relationship Id="rId23" Type="http://schemas.openxmlformats.org/officeDocument/2006/relationships/customXml" Target="../ink/ink1163.xml"/><Relationship Id="rId28" Type="http://schemas.openxmlformats.org/officeDocument/2006/relationships/image" Target="../media/image496.emf"/><Relationship Id="rId36" Type="http://schemas.openxmlformats.org/officeDocument/2006/relationships/image" Target="../media/image500.emf"/><Relationship Id="rId49" Type="http://schemas.openxmlformats.org/officeDocument/2006/relationships/customXml" Target="../ink/ink1176.xml"/><Relationship Id="rId57" Type="http://schemas.openxmlformats.org/officeDocument/2006/relationships/customXml" Target="../ink/ink1180.xml"/><Relationship Id="rId10" Type="http://schemas.openxmlformats.org/officeDocument/2006/relationships/image" Target="../media/image486.emf"/><Relationship Id="rId19" Type="http://schemas.openxmlformats.org/officeDocument/2006/relationships/customXml" Target="../ink/ink1161.xml"/><Relationship Id="rId31" Type="http://schemas.openxmlformats.org/officeDocument/2006/relationships/customXml" Target="../ink/ink1167.xml"/><Relationship Id="rId44" Type="http://schemas.openxmlformats.org/officeDocument/2006/relationships/image" Target="../media/image505.emf"/><Relationship Id="rId52" Type="http://schemas.openxmlformats.org/officeDocument/2006/relationships/image" Target="../media/image509.emf"/><Relationship Id="rId4" Type="http://schemas.openxmlformats.org/officeDocument/2006/relationships/image" Target="../media/image323.png"/><Relationship Id="rId9" Type="http://schemas.openxmlformats.org/officeDocument/2006/relationships/customXml" Target="../ink/ink1156.xml"/><Relationship Id="rId14" Type="http://schemas.openxmlformats.org/officeDocument/2006/relationships/image" Target="../media/image488.emf"/><Relationship Id="rId22" Type="http://schemas.openxmlformats.org/officeDocument/2006/relationships/image" Target="../media/image493.emf"/><Relationship Id="rId27" Type="http://schemas.openxmlformats.org/officeDocument/2006/relationships/customXml" Target="../ink/ink1165.xml"/><Relationship Id="rId30" Type="http://schemas.openxmlformats.org/officeDocument/2006/relationships/image" Target="../media/image497.emf"/><Relationship Id="rId35" Type="http://schemas.openxmlformats.org/officeDocument/2006/relationships/customXml" Target="../ink/ink1169.xml"/><Relationship Id="rId43" Type="http://schemas.openxmlformats.org/officeDocument/2006/relationships/customXml" Target="../ink/ink1173.xml"/><Relationship Id="rId48" Type="http://schemas.openxmlformats.org/officeDocument/2006/relationships/image" Target="../media/image507.emf"/><Relationship Id="rId56" Type="http://schemas.openxmlformats.org/officeDocument/2006/relationships/image" Target="../media/image511.emf"/><Relationship Id="rId8" Type="http://schemas.openxmlformats.org/officeDocument/2006/relationships/image" Target="../media/image353.emf"/><Relationship Id="rId51" Type="http://schemas.openxmlformats.org/officeDocument/2006/relationships/customXml" Target="../ink/ink1177.xml"/><Relationship Id="rId3" Type="http://schemas.openxmlformats.org/officeDocument/2006/relationships/image" Target="../media/image53.png"/></Relationships>
</file>

<file path=ppt/slides/_rels/slide89.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52.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65.xml"/><Relationship Id="rId3" Type="http://schemas.openxmlformats.org/officeDocument/2006/relationships/customXml" Target="../ink/ink47.xml"/><Relationship Id="rId21" Type="http://schemas.openxmlformats.org/officeDocument/2006/relationships/customXml" Target="../ink/ink56.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49.xml"/><Relationship Id="rId12" Type="http://schemas.openxmlformats.org/officeDocument/2006/relationships/image" Target="../media/image61.emf"/><Relationship Id="rId17" Type="http://schemas.openxmlformats.org/officeDocument/2006/relationships/customXml" Target="../ink/ink54.xml"/><Relationship Id="rId25" Type="http://schemas.openxmlformats.org/officeDocument/2006/relationships/customXml" Target="../ink/ink58.xml"/><Relationship Id="rId33" Type="http://schemas.openxmlformats.org/officeDocument/2006/relationships/customXml" Target="../ink/ink62.xml"/><Relationship Id="rId38" Type="http://schemas.openxmlformats.org/officeDocument/2006/relationships/image" Target="../media/image74.emf"/><Relationship Id="rId2" Type="http://schemas.openxmlformats.org/officeDocument/2006/relationships/notesSlide" Target="../notesSlides/notesSlide9.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0.xml"/><Relationship Id="rId41"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1.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64.xml"/><Relationship Id="rId40" Type="http://schemas.openxmlformats.org/officeDocument/2006/relationships/image" Target="../media/image75.emf"/><Relationship Id="rId5" Type="http://schemas.openxmlformats.org/officeDocument/2006/relationships/customXml" Target="../ink/ink48.xml"/><Relationship Id="rId15" Type="http://schemas.openxmlformats.org/officeDocument/2006/relationships/customXml" Target="../ink/ink53.xml"/><Relationship Id="rId23" Type="http://schemas.openxmlformats.org/officeDocument/2006/relationships/customXml" Target="../ink/ink57.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55.xml"/><Relationship Id="rId31" Type="http://schemas.openxmlformats.org/officeDocument/2006/relationships/customXml" Target="../ink/ink61.xml"/><Relationship Id="rId4" Type="http://schemas.openxmlformats.org/officeDocument/2006/relationships/image" Target="../media/image57.emf"/><Relationship Id="rId9" Type="http://schemas.openxmlformats.org/officeDocument/2006/relationships/customXml" Target="../ink/ink50.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59.xml"/><Relationship Id="rId30" Type="http://schemas.openxmlformats.org/officeDocument/2006/relationships/image" Target="../media/image70.emf"/><Relationship Id="rId35" Type="http://schemas.openxmlformats.org/officeDocument/2006/relationships/customXml" Target="../ink/ink63.xml"/></Relationships>
</file>

<file path=ppt/slides/_rels/slide90.xml.rels><?xml version="1.0" encoding="UTF-8" standalone="yes"?>
<Relationships xmlns="http://schemas.openxmlformats.org/package/2006/relationships"><Relationship Id="rId8" Type="http://schemas.openxmlformats.org/officeDocument/2006/relationships/image" Target="../media/image323.emf"/><Relationship Id="rId13" Type="http://schemas.openxmlformats.org/officeDocument/2006/relationships/customXml" Target="../ink/ink1185.xml"/><Relationship Id="rId3" Type="http://schemas.openxmlformats.org/officeDocument/2006/relationships/image" Target="../media/image514.png"/><Relationship Id="rId7" Type="http://schemas.openxmlformats.org/officeDocument/2006/relationships/customXml" Target="../ink/ink1182.xml"/><Relationship Id="rId12" Type="http://schemas.openxmlformats.org/officeDocument/2006/relationships/image" Target="../media/image4880.emf"/><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3221.emf"/><Relationship Id="rId11" Type="http://schemas.openxmlformats.org/officeDocument/2006/relationships/customXml" Target="../ink/ink1184.xml"/><Relationship Id="rId5" Type="http://schemas.openxmlformats.org/officeDocument/2006/relationships/customXml" Target="../ink/ink1181.xml"/><Relationship Id="rId10" Type="http://schemas.openxmlformats.org/officeDocument/2006/relationships/image" Target="../media/image4870.emf"/><Relationship Id="rId4" Type="http://schemas.openxmlformats.org/officeDocument/2006/relationships/image" Target="../media/image27.gif"/><Relationship Id="rId9" Type="http://schemas.openxmlformats.org/officeDocument/2006/relationships/customXml" Target="../ink/ink1183.xml"/><Relationship Id="rId14" Type="http://schemas.openxmlformats.org/officeDocument/2006/relationships/image" Target="../media/image4900.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customXml" Target="../ink/ink1188.xml"/><Relationship Id="rId13" Type="http://schemas.openxmlformats.org/officeDocument/2006/relationships/image" Target="../media/image4960.emf"/><Relationship Id="rId3" Type="http://schemas.openxmlformats.org/officeDocument/2006/relationships/image" Target="../media/image515.png"/><Relationship Id="rId7" Type="http://schemas.openxmlformats.org/officeDocument/2006/relationships/image" Target="../media/image4930.emf"/><Relationship Id="rId12" Type="http://schemas.openxmlformats.org/officeDocument/2006/relationships/customXml" Target="../ink/ink1190.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customXml" Target="../ink/ink1187.xml"/><Relationship Id="rId11" Type="http://schemas.openxmlformats.org/officeDocument/2006/relationships/image" Target="../media/image4950.emf"/><Relationship Id="rId5" Type="http://schemas.openxmlformats.org/officeDocument/2006/relationships/image" Target="../media/image4910.emf"/><Relationship Id="rId10" Type="http://schemas.openxmlformats.org/officeDocument/2006/relationships/customXml" Target="../ink/ink1189.xml"/><Relationship Id="rId4" Type="http://schemas.openxmlformats.org/officeDocument/2006/relationships/customXml" Target="../ink/ink1186.xml"/><Relationship Id="rId9" Type="http://schemas.openxmlformats.org/officeDocument/2006/relationships/image" Target="../media/image4940.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6" name="Picture 5">
            <a:extLst>
              <a:ext uri="{FF2B5EF4-FFF2-40B4-BE49-F238E27FC236}">
                <a16:creationId xmlns:a16="http://schemas.microsoft.com/office/drawing/2014/main" id="{0993826B-D906-4B93-831A-62F34174EA5C}"/>
              </a:ext>
            </a:extLst>
          </p:cNvPr>
          <p:cNvPicPr>
            <a:picLocks noChangeAspect="1"/>
          </p:cNvPicPr>
          <p:nvPr/>
        </p:nvPicPr>
        <p:blipFill>
          <a:blip r:embed="rId42"/>
          <a:stretch>
            <a:fillRect/>
          </a:stretch>
        </p:blipFill>
        <p:spPr>
          <a:xfrm>
            <a:off x="1235485" y="2420892"/>
            <a:ext cx="10338894" cy="3979907"/>
          </a:xfrm>
          <a:prstGeom prst="rect">
            <a:avLst/>
          </a:prstGeom>
        </p:spPr>
      </p:pic>
    </p:spTree>
    <p:extLst>
      <p:ext uri="{BB962C8B-B14F-4D97-AF65-F5344CB8AC3E}">
        <p14:creationId xmlns:p14="http://schemas.microsoft.com/office/powerpoint/2010/main" val="372282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3887370"/>
            <a:ext cx="10338894" cy="251342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478449"/>
          </a:xfrm>
          <a:prstGeom prst="rect">
            <a:avLst/>
          </a:prstGeom>
        </p:spPr>
      </p:pic>
    </p:spTree>
    <p:extLst>
      <p:ext uri="{BB962C8B-B14F-4D97-AF65-F5344CB8AC3E}">
        <p14:creationId xmlns:p14="http://schemas.microsoft.com/office/powerpoint/2010/main" val="89109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4246650"/>
            <a:ext cx="10338894" cy="215414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873278"/>
          </a:xfrm>
          <a:prstGeom prst="rect">
            <a:avLst/>
          </a:prstGeom>
        </p:spPr>
      </p:pic>
    </p:spTree>
    <p:extLst>
      <p:ext uri="{BB962C8B-B14F-4D97-AF65-F5344CB8AC3E}">
        <p14:creationId xmlns:p14="http://schemas.microsoft.com/office/powerpoint/2010/main" val="13101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002044"/>
            <a:ext cx="10338894" cy="13987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186659"/>
          </a:xfrm>
          <a:prstGeom prst="rect">
            <a:avLst/>
          </a:prstGeom>
        </p:spPr>
      </p:pic>
    </p:spTree>
    <p:extLst>
      <p:ext uri="{BB962C8B-B14F-4D97-AF65-F5344CB8AC3E}">
        <p14:creationId xmlns:p14="http://schemas.microsoft.com/office/powerpoint/2010/main" val="1411041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682444"/>
            <a:ext cx="10338894" cy="7183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559645"/>
          </a:xfrm>
          <a:prstGeom prst="rect">
            <a:avLst/>
          </a:prstGeom>
        </p:spPr>
      </p:pic>
    </p:spTree>
    <p:extLst>
      <p:ext uri="{BB962C8B-B14F-4D97-AF65-F5344CB8AC3E}">
        <p14:creationId xmlns:p14="http://schemas.microsoft.com/office/powerpoint/2010/main" val="355983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3042" y="2438371"/>
                <a:ext cx="484056" cy="346211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6355080"/>
            <a:ext cx="10338894" cy="4571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851597"/>
          </a:xfrm>
          <a:prstGeom prst="rect">
            <a:avLst/>
          </a:prstGeom>
        </p:spPr>
      </p:pic>
    </p:spTree>
    <p:extLst>
      <p:ext uri="{BB962C8B-B14F-4D97-AF65-F5344CB8AC3E}">
        <p14:creationId xmlns:p14="http://schemas.microsoft.com/office/powerpoint/2010/main" val="89849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263490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 ****</a:t>
            </a:r>
            <a:r>
              <a:rPr lang="en-US" sz="4800" dirty="0" err="1"/>
              <a:t>ing</a:t>
            </a:r>
            <a:r>
              <a:rPr lang="en-US" sz="4800" dirty="0"/>
              <a:t> hate UI tests!"</a:t>
            </a:r>
            <a:br>
              <a:rPr lang="en-US" sz="4800" dirty="0"/>
            </a:br>
            <a:br>
              <a:rPr lang="en-US" sz="4800" dirty="0"/>
            </a:br>
            <a:r>
              <a:rPr lang="en-US" sz="4000" dirty="0">
                <a:solidFill>
                  <a:srgbClr val="013947"/>
                </a:solidFill>
              </a:rPr>
              <a:t>- Me, 2012</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 name="Ink 4">
                <a:extLst>
                  <a:ext uri="{FF2B5EF4-FFF2-40B4-BE49-F238E27FC236}">
                    <a16:creationId xmlns:a16="http://schemas.microsoft.com/office/drawing/2014/main" id="{1BD795DE-6195-462B-A6BB-8523B615C711}"/>
                  </a:ext>
                </a:extLst>
              </p14:cNvPr>
              <p14:cNvContentPartPr/>
              <p14:nvPr/>
            </p14:nvContentPartPr>
            <p14:xfrm>
              <a:off x="8750858" y="3073513"/>
              <a:ext cx="344520" cy="3576600"/>
            </p14:xfrm>
          </p:contentPart>
        </mc:Choice>
        <mc:Fallback xmlns="">
          <p:pic>
            <p:nvPicPr>
              <p:cNvPr id="5" name="Ink 4">
                <a:extLst>
                  <a:ext uri="{FF2B5EF4-FFF2-40B4-BE49-F238E27FC236}">
                    <a16:creationId xmlns:a16="http://schemas.microsoft.com/office/drawing/2014/main" id="{1BD795DE-6195-462B-A6BB-8523B615C711}"/>
                  </a:ext>
                </a:extLst>
              </p:cNvPr>
              <p:cNvPicPr/>
              <p:nvPr/>
            </p:nvPicPr>
            <p:blipFill>
              <a:blip r:embed="rId52"/>
              <a:stretch>
                <a:fillRect/>
              </a:stretch>
            </p:blipFill>
            <p:spPr>
              <a:xfrm>
                <a:off x="8744738" y="3067393"/>
                <a:ext cx="356760" cy="3588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 name="Ink 54">
                <a:extLst>
                  <a:ext uri="{FF2B5EF4-FFF2-40B4-BE49-F238E27FC236}">
                    <a16:creationId xmlns:a16="http://schemas.microsoft.com/office/drawing/2014/main" id="{A4C5AC8E-3D5E-45E7-8091-296EEBC4CA03}"/>
                  </a:ext>
                </a:extLst>
              </p14:cNvPr>
              <p14:cNvContentPartPr/>
              <p14:nvPr/>
            </p14:nvContentPartPr>
            <p14:xfrm>
              <a:off x="9303098" y="3950473"/>
              <a:ext cx="1252080" cy="2302200"/>
            </p14:xfrm>
          </p:contentPart>
        </mc:Choice>
        <mc:Fallback xmlns="">
          <p:pic>
            <p:nvPicPr>
              <p:cNvPr id="55" name="Ink 54">
                <a:extLst>
                  <a:ext uri="{FF2B5EF4-FFF2-40B4-BE49-F238E27FC236}">
                    <a16:creationId xmlns:a16="http://schemas.microsoft.com/office/drawing/2014/main" id="{A4C5AC8E-3D5E-45E7-8091-296EEBC4CA03}"/>
                  </a:ext>
                </a:extLst>
              </p:cNvPr>
              <p:cNvPicPr/>
              <p:nvPr/>
            </p:nvPicPr>
            <p:blipFill>
              <a:blip r:embed="rId54"/>
              <a:stretch>
                <a:fillRect/>
              </a:stretch>
            </p:blipFill>
            <p:spPr>
              <a:xfrm>
                <a:off x="9288698" y="3936073"/>
                <a:ext cx="1280160" cy="233028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pic>
        <p:nvPicPr>
          <p:cNvPr id="6" name="Picture 5">
            <a:extLst>
              <a:ext uri="{FF2B5EF4-FFF2-40B4-BE49-F238E27FC236}">
                <a16:creationId xmlns:a16="http://schemas.microsoft.com/office/drawing/2014/main" id="{BF843104-FE7B-47E7-85C7-D31E3BA972C5}"/>
              </a:ext>
            </a:extLst>
          </p:cNvPr>
          <p:cNvPicPr>
            <a:picLocks noChangeAspect="1"/>
          </p:cNvPicPr>
          <p:nvPr/>
        </p:nvPicPr>
        <p:blipFill>
          <a:blip r:embed="rId58"/>
          <a:stretch>
            <a:fillRect/>
          </a:stretch>
        </p:blipFill>
        <p:spPr>
          <a:xfrm>
            <a:off x="2338790" y="4498550"/>
            <a:ext cx="9344025" cy="1325562"/>
          </a:xfrm>
          <a:prstGeom prst="rect">
            <a:avLst/>
          </a:prstGeom>
        </p:spPr>
      </p:pic>
    </p:spTree>
    <p:extLst>
      <p:ext uri="{BB962C8B-B14F-4D97-AF65-F5344CB8AC3E}">
        <p14:creationId xmlns:p14="http://schemas.microsoft.com/office/powerpoint/2010/main" val="1804767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7" name="Picture 6"/>
          <p:cNvPicPr>
            <a:picLocks noChangeAspect="1"/>
          </p:cNvPicPr>
          <p:nvPr/>
        </p:nvPicPr>
        <p:blipFill>
          <a:blip r:embed="rId3"/>
          <a:stretch>
            <a:fillRect/>
          </a:stretch>
        </p:blipFill>
        <p:spPr>
          <a:xfrm>
            <a:off x="1247774" y="4672012"/>
            <a:ext cx="4403725" cy="2084949"/>
          </a:xfrm>
          <a:prstGeom prst="rect">
            <a:avLst/>
          </a:prstGeom>
        </p:spPr>
      </p:pic>
      <p:pic>
        <p:nvPicPr>
          <p:cNvPr id="9" name="Picture 8"/>
          <p:cNvPicPr>
            <a:picLocks noChangeAspect="1"/>
          </p:cNvPicPr>
          <p:nvPr/>
        </p:nvPicPr>
        <p:blipFill>
          <a:blip r:embed="rId3"/>
          <a:stretch>
            <a:fillRect/>
          </a:stretch>
        </p:blipFill>
        <p:spPr>
          <a:xfrm>
            <a:off x="5607500" y="4722531"/>
            <a:ext cx="4403725" cy="2084949"/>
          </a:xfrm>
          <a:prstGeom prst="rect">
            <a:avLst/>
          </a:prstGeom>
        </p:spPr>
      </p:pic>
      <p:pic>
        <p:nvPicPr>
          <p:cNvPr id="5" name="Picture 4"/>
          <p:cNvPicPr>
            <a:picLocks noChangeAspect="1"/>
          </p:cNvPicPr>
          <p:nvPr/>
        </p:nvPicPr>
        <p:blipFill>
          <a:blip r:embed="rId4"/>
          <a:stretch>
            <a:fillRect/>
          </a:stretch>
        </p:blipFill>
        <p:spPr>
          <a:xfrm>
            <a:off x="1247773" y="4023360"/>
            <a:ext cx="8269226" cy="848676"/>
          </a:xfrm>
          <a:prstGeom prst="rect">
            <a:avLst/>
          </a:prstGeom>
        </p:spPr>
      </p:pic>
      <p:pic>
        <p:nvPicPr>
          <p:cNvPr id="8" name="Picture 7"/>
          <p:cNvPicPr>
            <a:picLocks noChangeAspect="1"/>
          </p:cNvPicPr>
          <p:nvPr/>
        </p:nvPicPr>
        <p:blipFill>
          <a:blip r:embed="rId3"/>
          <a:stretch>
            <a:fillRect/>
          </a:stretch>
        </p:blipFill>
        <p:spPr>
          <a:xfrm>
            <a:off x="569088" y="4697271"/>
            <a:ext cx="4403725" cy="2084949"/>
          </a:xfrm>
          <a:prstGeom prst="rect">
            <a:avLst/>
          </a:prstGeom>
        </p:spPr>
      </p:pic>
      <p:pic>
        <p:nvPicPr>
          <p:cNvPr id="3" name="Picture 2">
            <a:extLst>
              <a:ext uri="{FF2B5EF4-FFF2-40B4-BE49-F238E27FC236}">
                <a16:creationId xmlns:a16="http://schemas.microsoft.com/office/drawing/2014/main" id="{CCADBF37-B380-49C3-AE5B-B58C9789038A}"/>
              </a:ext>
            </a:extLst>
          </p:cNvPr>
          <p:cNvPicPr>
            <a:picLocks noChangeAspect="1"/>
          </p:cNvPicPr>
          <p:nvPr/>
        </p:nvPicPr>
        <p:blipFill>
          <a:blip r:embed="rId5"/>
          <a:stretch>
            <a:fillRect/>
          </a:stretch>
        </p:blipFill>
        <p:spPr>
          <a:xfrm>
            <a:off x="2507706" y="1741207"/>
            <a:ext cx="7176587" cy="4687345"/>
          </a:xfrm>
          <a:prstGeom prst="rect">
            <a:avLst/>
          </a:prstGeom>
        </p:spPr>
      </p:pic>
      <mc:AlternateContent xmlns:mc="http://schemas.openxmlformats.org/markup-compatibility/2006" xmlns:p14="http://schemas.microsoft.com/office/powerpoint/2010/main">
        <mc:Choice Requires="p14">
          <p:contentPart p14:bwMode="auto" r:id="rId6">
            <p14:nvContentPartPr>
              <p14:cNvPr id="58" name="Ink 57">
                <a:extLst>
                  <a:ext uri="{FF2B5EF4-FFF2-40B4-BE49-F238E27FC236}">
                    <a16:creationId xmlns:a16="http://schemas.microsoft.com/office/drawing/2014/main" id="{F24E3E28-58B9-4AF1-BC28-ADE877C55BB5}"/>
                  </a:ext>
                </a:extLst>
              </p14:cNvPr>
              <p14:cNvContentPartPr/>
              <p14:nvPr/>
            </p14:nvContentPartPr>
            <p14:xfrm>
              <a:off x="349692" y="2635768"/>
              <a:ext cx="2190960" cy="2810520"/>
            </p14:xfrm>
          </p:contentPart>
        </mc:Choice>
        <mc:Fallback xmlns="">
          <p:pic>
            <p:nvPicPr>
              <p:cNvPr id="58" name="Ink 57">
                <a:extLst>
                  <a:ext uri="{FF2B5EF4-FFF2-40B4-BE49-F238E27FC236}">
                    <a16:creationId xmlns:a16="http://schemas.microsoft.com/office/drawing/2014/main" id="{F24E3E28-58B9-4AF1-BC28-ADE877C55BB5}"/>
                  </a:ext>
                </a:extLst>
              </p:cNvPr>
              <p:cNvPicPr/>
              <p:nvPr/>
            </p:nvPicPr>
            <p:blipFill>
              <a:blip r:embed="rId7"/>
              <a:stretch>
                <a:fillRect/>
              </a:stretch>
            </p:blipFill>
            <p:spPr>
              <a:xfrm>
                <a:off x="335292" y="2621368"/>
                <a:ext cx="2219040" cy="283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2" name="Ink 81">
                <a:extLst>
                  <a:ext uri="{FF2B5EF4-FFF2-40B4-BE49-F238E27FC236}">
                    <a16:creationId xmlns:a16="http://schemas.microsoft.com/office/drawing/2014/main" id="{0148E44F-6A2D-4E12-942D-48530937FD60}"/>
                  </a:ext>
                </a:extLst>
              </p14:cNvPr>
              <p14:cNvContentPartPr/>
              <p14:nvPr/>
            </p14:nvContentPartPr>
            <p14:xfrm>
              <a:off x="9557052" y="1896688"/>
              <a:ext cx="2175480" cy="3290400"/>
            </p14:xfrm>
          </p:contentPart>
        </mc:Choice>
        <mc:Fallback xmlns="">
          <p:pic>
            <p:nvPicPr>
              <p:cNvPr id="82" name="Ink 81">
                <a:extLst>
                  <a:ext uri="{FF2B5EF4-FFF2-40B4-BE49-F238E27FC236}">
                    <a16:creationId xmlns:a16="http://schemas.microsoft.com/office/drawing/2014/main" id="{0148E44F-6A2D-4E12-942D-48530937FD60}"/>
                  </a:ext>
                </a:extLst>
              </p:cNvPr>
              <p:cNvPicPr/>
              <p:nvPr/>
            </p:nvPicPr>
            <p:blipFill>
              <a:blip r:embed="rId9"/>
              <a:stretch>
                <a:fillRect/>
              </a:stretch>
            </p:blipFill>
            <p:spPr>
              <a:xfrm>
                <a:off x="9542652" y="1882288"/>
                <a:ext cx="2203560" cy="3318480"/>
              </a:xfrm>
              <a:prstGeom prst="rect">
                <a:avLst/>
              </a:prstGeom>
            </p:spPr>
          </p:pic>
        </mc:Fallback>
      </mc:AlternateContent>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FEAFAC98-1010-452D-82A9-E8DFA2BE56DE}"/>
                  </a:ext>
                </a:extLst>
              </p14:cNvPr>
              <p14:cNvContentPartPr/>
              <p14:nvPr/>
            </p14:nvContentPartPr>
            <p14:xfrm>
              <a:off x="175452" y="2107288"/>
              <a:ext cx="4188600" cy="507960"/>
            </p14:xfrm>
          </p:contentPart>
        </mc:Choice>
        <mc:Fallback xmlns="">
          <p:pic>
            <p:nvPicPr>
              <p:cNvPr id="14" name="Ink 13">
                <a:extLst>
                  <a:ext uri="{FF2B5EF4-FFF2-40B4-BE49-F238E27FC236}">
                    <a16:creationId xmlns:a16="http://schemas.microsoft.com/office/drawing/2014/main" id="{FEAFAC98-1010-452D-82A9-E8DFA2BE56DE}"/>
                  </a:ext>
                </a:extLst>
              </p:cNvPr>
              <p:cNvPicPr/>
              <p:nvPr/>
            </p:nvPicPr>
            <p:blipFill>
              <a:blip r:embed="rId7"/>
              <a:stretch>
                <a:fillRect/>
              </a:stretch>
            </p:blipFill>
            <p:spPr>
              <a:xfrm>
                <a:off x="161052" y="2092888"/>
                <a:ext cx="4216680" cy="5360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839828"/>
            <a:ext cx="4403725" cy="1917133"/>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1CB61217-3DFB-4AA7-A0BF-D1A9D9070B7F}"/>
                  </a:ext>
                </a:extLst>
              </p14:cNvPr>
              <p14:cNvContentPartPr/>
              <p14:nvPr/>
            </p14:nvContentPartPr>
            <p14:xfrm>
              <a:off x="215772" y="3015208"/>
              <a:ext cx="4879440" cy="520920"/>
            </p14:xfrm>
          </p:contentPart>
        </mc:Choice>
        <mc:Fallback xmlns="">
          <p:pic>
            <p:nvPicPr>
              <p:cNvPr id="17" name="Ink 16">
                <a:extLst>
                  <a:ext uri="{FF2B5EF4-FFF2-40B4-BE49-F238E27FC236}">
                    <a16:creationId xmlns:a16="http://schemas.microsoft.com/office/drawing/2014/main" id="{1CB61217-3DFB-4AA7-A0BF-D1A9D9070B7F}"/>
                  </a:ext>
                </a:extLst>
              </p:cNvPr>
              <p:cNvPicPr/>
              <p:nvPr/>
            </p:nvPicPr>
            <p:blipFill>
              <a:blip r:embed="rId6"/>
              <a:stretch>
                <a:fillRect/>
              </a:stretch>
            </p:blipFill>
            <p:spPr>
              <a:xfrm>
                <a:off x="201372" y="3000808"/>
                <a:ext cx="490752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F330C88F-EEC5-438C-8702-A889157CC430}"/>
                  </a:ext>
                </a:extLst>
              </p14:cNvPr>
              <p14:cNvContentPartPr/>
              <p14:nvPr/>
            </p14:nvContentPartPr>
            <p14:xfrm>
              <a:off x="256092" y="3906208"/>
              <a:ext cx="5190480" cy="513360"/>
            </p14:xfrm>
          </p:contentPart>
        </mc:Choice>
        <mc:Fallback xmlns="">
          <p:pic>
            <p:nvPicPr>
              <p:cNvPr id="19" name="Ink 18">
                <a:extLst>
                  <a:ext uri="{FF2B5EF4-FFF2-40B4-BE49-F238E27FC236}">
                    <a16:creationId xmlns:a16="http://schemas.microsoft.com/office/drawing/2014/main" id="{F330C88F-EEC5-438C-8702-A889157CC430}"/>
                  </a:ext>
                </a:extLst>
              </p:cNvPr>
              <p:cNvPicPr/>
              <p:nvPr/>
            </p:nvPicPr>
            <p:blipFill>
              <a:blip r:embed="rId8"/>
              <a:stretch>
                <a:fillRect/>
              </a:stretch>
            </p:blipFill>
            <p:spPr>
              <a:xfrm>
                <a:off x="241692" y="3891808"/>
                <a:ext cx="5218560" cy="54144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447010"/>
            <a:ext cx="8986987" cy="1875918"/>
          </a:xfrm>
          <a:prstGeom prst="rect">
            <a:avLst/>
          </a:prstGeom>
        </p:spPr>
      </p:pic>
    </p:spTree>
    <p:extLst>
      <p:ext uri="{BB962C8B-B14F-4D97-AF65-F5344CB8AC3E}">
        <p14:creationId xmlns:p14="http://schemas.microsoft.com/office/powerpoint/2010/main" val="4003040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875546"/>
            <a:ext cx="8986987" cy="1447381"/>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6482AC62-A723-408F-9B18-10CAEF2575C8}"/>
                  </a:ext>
                </a:extLst>
              </p14:cNvPr>
              <p14:cNvContentPartPr/>
              <p14:nvPr/>
            </p14:nvContentPartPr>
            <p14:xfrm>
              <a:off x="1211532" y="2375488"/>
              <a:ext cx="3302640" cy="579960"/>
            </p14:xfrm>
          </p:contentPart>
        </mc:Choice>
        <mc:Fallback xmlns="">
          <p:pic>
            <p:nvPicPr>
              <p:cNvPr id="8" name="Ink 7">
                <a:extLst>
                  <a:ext uri="{FF2B5EF4-FFF2-40B4-BE49-F238E27FC236}">
                    <a16:creationId xmlns:a16="http://schemas.microsoft.com/office/drawing/2014/main" id="{6482AC62-A723-408F-9B18-10CAEF2575C8}"/>
                  </a:ext>
                </a:extLst>
              </p:cNvPr>
              <p:cNvPicPr/>
              <p:nvPr/>
            </p:nvPicPr>
            <p:blipFill>
              <a:blip r:embed="rId84"/>
              <a:stretch>
                <a:fillRect/>
              </a:stretch>
            </p:blipFill>
            <p:spPr>
              <a:xfrm>
                <a:off x="1197132" y="2361088"/>
                <a:ext cx="3330720" cy="608040"/>
              </a:xfrm>
              <a:prstGeom prst="rect">
                <a:avLst/>
              </a:prstGeom>
            </p:spPr>
          </p:pic>
        </mc:Fallback>
      </mc:AlternateContent>
    </p:spTree>
    <p:extLst>
      <p:ext uri="{BB962C8B-B14F-4D97-AF65-F5344CB8AC3E}">
        <p14:creationId xmlns:p14="http://schemas.microsoft.com/office/powerpoint/2010/main" val="2702061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215042"/>
            <a:ext cx="8986987" cy="1091922"/>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581F7999-7E32-4BC2-916A-295E992933BD}"/>
                  </a:ext>
                </a:extLst>
              </p14:cNvPr>
              <p14:cNvContentPartPr/>
              <p14:nvPr/>
            </p14:nvContentPartPr>
            <p14:xfrm>
              <a:off x="1326372" y="2793448"/>
              <a:ext cx="3076920" cy="536040"/>
            </p14:xfrm>
          </p:contentPart>
        </mc:Choice>
        <mc:Fallback xmlns="">
          <p:pic>
            <p:nvPicPr>
              <p:cNvPr id="8" name="Ink 7">
                <a:extLst>
                  <a:ext uri="{FF2B5EF4-FFF2-40B4-BE49-F238E27FC236}">
                    <a16:creationId xmlns:a16="http://schemas.microsoft.com/office/drawing/2014/main" id="{581F7999-7E32-4BC2-916A-295E992933BD}"/>
                  </a:ext>
                </a:extLst>
              </p:cNvPr>
              <p:cNvPicPr/>
              <p:nvPr/>
            </p:nvPicPr>
            <p:blipFill>
              <a:blip r:embed="rId84"/>
              <a:stretch>
                <a:fillRect/>
              </a:stretch>
            </p:blipFill>
            <p:spPr>
              <a:xfrm>
                <a:off x="1311972" y="2779048"/>
                <a:ext cx="3105000" cy="564120"/>
              </a:xfrm>
              <a:prstGeom prst="rect">
                <a:avLst/>
              </a:prstGeom>
            </p:spPr>
          </p:pic>
        </mc:Fallback>
      </mc:AlternateContent>
    </p:spTree>
    <p:extLst>
      <p:ext uri="{BB962C8B-B14F-4D97-AF65-F5344CB8AC3E}">
        <p14:creationId xmlns:p14="http://schemas.microsoft.com/office/powerpoint/2010/main" val="8030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 2017</a:t>
            </a:r>
            <a:endParaRPr lang="en-US" sz="4800" u="sng" dirty="0">
              <a:solidFill>
                <a:srgbClr val="013947"/>
              </a:solidFill>
            </a:endParaRPr>
          </a:p>
        </p:txBody>
      </p:sp>
    </p:spTree>
    <p:extLst>
      <p:ext uri="{BB962C8B-B14F-4D97-AF65-F5344CB8AC3E}">
        <p14:creationId xmlns:p14="http://schemas.microsoft.com/office/powerpoint/2010/main" val="251117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694964"/>
            <a:ext cx="8986987" cy="612000"/>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C795CC13-E5DF-4832-AE15-8F89B1EDEF6B}"/>
                  </a:ext>
                </a:extLst>
              </p14:cNvPr>
              <p14:cNvContentPartPr/>
              <p14:nvPr/>
            </p14:nvContentPartPr>
            <p14:xfrm>
              <a:off x="1254012" y="3176128"/>
              <a:ext cx="5189040" cy="522000"/>
            </p14:xfrm>
          </p:contentPart>
        </mc:Choice>
        <mc:Fallback xmlns="">
          <p:pic>
            <p:nvPicPr>
              <p:cNvPr id="8" name="Ink 7">
                <a:extLst>
                  <a:ext uri="{FF2B5EF4-FFF2-40B4-BE49-F238E27FC236}">
                    <a16:creationId xmlns:a16="http://schemas.microsoft.com/office/drawing/2014/main" id="{C795CC13-E5DF-4832-AE15-8F89B1EDEF6B}"/>
                  </a:ext>
                </a:extLst>
              </p:cNvPr>
              <p:cNvPicPr/>
              <p:nvPr/>
            </p:nvPicPr>
            <p:blipFill>
              <a:blip r:embed="rId84"/>
              <a:stretch>
                <a:fillRect/>
              </a:stretch>
            </p:blipFill>
            <p:spPr>
              <a:xfrm>
                <a:off x="1239612" y="3161728"/>
                <a:ext cx="5217120" cy="550080"/>
              </a:xfrm>
              <a:prstGeom prst="rect">
                <a:avLst/>
              </a:prstGeom>
            </p:spPr>
          </p:pic>
        </mc:Fallback>
      </mc:AlternateContent>
    </p:spTree>
    <p:extLst>
      <p:ext uri="{BB962C8B-B14F-4D97-AF65-F5344CB8AC3E}">
        <p14:creationId xmlns:p14="http://schemas.microsoft.com/office/powerpoint/2010/main" val="3161199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mc:AlternateContent xmlns:mc="http://schemas.openxmlformats.org/markup-compatibility/2006" xmlns:p14="http://schemas.microsoft.com/office/powerpoint/2010/main">
        <mc:Choice Requires="p14">
          <p:contentPart p14:bwMode="auto" r:id="rId83">
            <p14:nvContentPartPr>
              <p14:cNvPr id="7" name="Ink 6">
                <a:extLst>
                  <a:ext uri="{FF2B5EF4-FFF2-40B4-BE49-F238E27FC236}">
                    <a16:creationId xmlns:a16="http://schemas.microsoft.com/office/drawing/2014/main" id="{0425D566-B02E-4926-BFF9-91DC204B9920}"/>
                  </a:ext>
                </a:extLst>
              </p14:cNvPr>
              <p14:cNvContentPartPr/>
              <p14:nvPr/>
            </p14:nvContentPartPr>
            <p14:xfrm>
              <a:off x="1145292" y="3816928"/>
              <a:ext cx="2598120" cy="728280"/>
            </p14:xfrm>
          </p:contentPart>
        </mc:Choice>
        <mc:Fallback xmlns="">
          <p:pic>
            <p:nvPicPr>
              <p:cNvPr id="7" name="Ink 6">
                <a:extLst>
                  <a:ext uri="{FF2B5EF4-FFF2-40B4-BE49-F238E27FC236}">
                    <a16:creationId xmlns:a16="http://schemas.microsoft.com/office/drawing/2014/main" id="{0425D566-B02E-4926-BFF9-91DC204B9920}"/>
                  </a:ext>
                </a:extLst>
              </p:cNvPr>
              <p:cNvPicPr/>
              <p:nvPr/>
            </p:nvPicPr>
            <p:blipFill>
              <a:blip r:embed="rId84"/>
              <a:stretch>
                <a:fillRect/>
              </a:stretch>
            </p:blipFill>
            <p:spPr>
              <a:xfrm>
                <a:off x="1130892" y="3802528"/>
                <a:ext cx="2626200" cy="756360"/>
              </a:xfrm>
              <a:prstGeom prst="rect">
                <a:avLst/>
              </a:prstGeom>
            </p:spPr>
          </p:pic>
        </mc:Fallback>
      </mc:AlternateContent>
    </p:spTree>
    <p:extLst>
      <p:ext uri="{BB962C8B-B14F-4D97-AF65-F5344CB8AC3E}">
        <p14:creationId xmlns:p14="http://schemas.microsoft.com/office/powerpoint/2010/main" val="3465465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801885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E71427-38A2-4B3D-BED9-874BDA422559}"/>
              </a:ext>
            </a:extLst>
          </p:cNvPr>
          <p:cNvPicPr>
            <a:picLocks noChangeAspect="1"/>
          </p:cNvPicPr>
          <p:nvPr/>
        </p:nvPicPr>
        <p:blipFill>
          <a:blip r:embed="rId3"/>
          <a:stretch>
            <a:fillRect/>
          </a:stretch>
        </p:blipFill>
        <p:spPr>
          <a:xfrm>
            <a:off x="422988" y="597299"/>
            <a:ext cx="11190717" cy="5803501"/>
          </a:xfrm>
          <a:prstGeom prst="rect">
            <a:avLst/>
          </a:prstGeom>
        </p:spPr>
      </p:pic>
    </p:spTree>
    <p:extLst>
      <p:ext uri="{BB962C8B-B14F-4D97-AF65-F5344CB8AC3E}">
        <p14:creationId xmlns:p14="http://schemas.microsoft.com/office/powerpoint/2010/main" val="8950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E71427-38A2-4B3D-BED9-874BDA422559}"/>
              </a:ext>
            </a:extLst>
          </p:cNvPr>
          <p:cNvPicPr>
            <a:picLocks noChangeAspect="1"/>
          </p:cNvPicPr>
          <p:nvPr/>
        </p:nvPicPr>
        <p:blipFill>
          <a:blip r:embed="rId3"/>
          <a:stretch>
            <a:fillRect/>
          </a:stretch>
        </p:blipFill>
        <p:spPr>
          <a:xfrm>
            <a:off x="422988" y="597299"/>
            <a:ext cx="11190717" cy="5803501"/>
          </a:xfrm>
          <a:prstGeom prst="rect">
            <a:avLst/>
          </a:prstGeom>
        </p:spPr>
      </p:pic>
      <p:pic>
        <p:nvPicPr>
          <p:cNvPr id="4" name="Picture 3">
            <a:extLst>
              <a:ext uri="{FF2B5EF4-FFF2-40B4-BE49-F238E27FC236}">
                <a16:creationId xmlns:a16="http://schemas.microsoft.com/office/drawing/2014/main" id="{DE145E43-923B-464C-8231-13BB6BF6F2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616" y="1819974"/>
            <a:ext cx="1014213" cy="954328"/>
          </a:xfrm>
          <a:prstGeom prst="rect">
            <a:avLst/>
          </a:prstGeom>
        </p:spPr>
      </p:pic>
      <p:pic>
        <p:nvPicPr>
          <p:cNvPr id="5" name="Picture 4">
            <a:extLst>
              <a:ext uri="{FF2B5EF4-FFF2-40B4-BE49-F238E27FC236}">
                <a16:creationId xmlns:a16="http://schemas.microsoft.com/office/drawing/2014/main" id="{883C1B56-9097-4D18-B263-5D7E31525B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616" y="3112517"/>
            <a:ext cx="1014213" cy="954328"/>
          </a:xfrm>
          <a:prstGeom prst="rect">
            <a:avLst/>
          </a:prstGeom>
        </p:spPr>
      </p:pic>
      <p:pic>
        <p:nvPicPr>
          <p:cNvPr id="6" name="Picture 5">
            <a:extLst>
              <a:ext uri="{FF2B5EF4-FFF2-40B4-BE49-F238E27FC236}">
                <a16:creationId xmlns:a16="http://schemas.microsoft.com/office/drawing/2014/main" id="{B6AE8B85-9563-4CFA-9A88-C8201EBA2B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988" y="5510484"/>
            <a:ext cx="1014213" cy="954328"/>
          </a:xfrm>
          <a:prstGeom prst="rect">
            <a:avLst/>
          </a:prstGeom>
        </p:spPr>
      </p:pic>
      <mc:AlternateContent xmlns:mc="http://schemas.openxmlformats.org/markup-compatibility/2006" xmlns:p14="http://schemas.microsoft.com/office/powerpoint/2010/main">
        <mc:Choice Requires="p14">
          <p:contentPart p14:bwMode="auto" r:id="rId5">
            <p14:nvContentPartPr>
              <p14:cNvPr id="59" name="Ink 58">
                <a:extLst>
                  <a:ext uri="{FF2B5EF4-FFF2-40B4-BE49-F238E27FC236}">
                    <a16:creationId xmlns:a16="http://schemas.microsoft.com/office/drawing/2014/main" id="{E6CE42FF-668A-4361-9C28-ECD32FBFBBB8}"/>
                  </a:ext>
                </a:extLst>
              </p14:cNvPr>
              <p14:cNvContentPartPr/>
              <p14:nvPr/>
            </p14:nvContentPartPr>
            <p14:xfrm>
              <a:off x="1725818" y="344713"/>
              <a:ext cx="370440" cy="489240"/>
            </p14:xfrm>
          </p:contentPart>
        </mc:Choice>
        <mc:Fallback xmlns="">
          <p:pic>
            <p:nvPicPr>
              <p:cNvPr id="59" name="Ink 58">
                <a:extLst>
                  <a:ext uri="{FF2B5EF4-FFF2-40B4-BE49-F238E27FC236}">
                    <a16:creationId xmlns:a16="http://schemas.microsoft.com/office/drawing/2014/main" id="{E6CE42FF-668A-4361-9C28-ECD32FBFBBB8}"/>
                  </a:ext>
                </a:extLst>
              </p:cNvPr>
              <p:cNvPicPr/>
              <p:nvPr/>
            </p:nvPicPr>
            <p:blipFill>
              <a:blip r:embed="rId6"/>
              <a:stretch>
                <a:fillRect/>
              </a:stretch>
            </p:blipFill>
            <p:spPr>
              <a:xfrm>
                <a:off x="1711418" y="330313"/>
                <a:ext cx="398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0" name="Ink 59">
                <a:extLst>
                  <a:ext uri="{FF2B5EF4-FFF2-40B4-BE49-F238E27FC236}">
                    <a16:creationId xmlns:a16="http://schemas.microsoft.com/office/drawing/2014/main" id="{4FF09501-13F0-4CBC-85C1-487D8026A7A2}"/>
                  </a:ext>
                </a:extLst>
              </p14:cNvPr>
              <p14:cNvContentPartPr/>
              <p14:nvPr/>
            </p14:nvContentPartPr>
            <p14:xfrm>
              <a:off x="2229098" y="666913"/>
              <a:ext cx="127080" cy="177120"/>
            </p14:xfrm>
          </p:contentPart>
        </mc:Choice>
        <mc:Fallback xmlns="">
          <p:pic>
            <p:nvPicPr>
              <p:cNvPr id="60" name="Ink 59">
                <a:extLst>
                  <a:ext uri="{FF2B5EF4-FFF2-40B4-BE49-F238E27FC236}">
                    <a16:creationId xmlns:a16="http://schemas.microsoft.com/office/drawing/2014/main" id="{4FF09501-13F0-4CBC-85C1-487D8026A7A2}"/>
                  </a:ext>
                </a:extLst>
              </p:cNvPr>
              <p:cNvPicPr/>
              <p:nvPr/>
            </p:nvPicPr>
            <p:blipFill>
              <a:blip r:embed="rId8"/>
              <a:stretch>
                <a:fillRect/>
              </a:stretch>
            </p:blipFill>
            <p:spPr>
              <a:xfrm>
                <a:off x="2214698" y="652513"/>
                <a:ext cx="155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1" name="Ink 60">
                <a:extLst>
                  <a:ext uri="{FF2B5EF4-FFF2-40B4-BE49-F238E27FC236}">
                    <a16:creationId xmlns:a16="http://schemas.microsoft.com/office/drawing/2014/main" id="{A41EC9EA-0ACF-413C-A5AB-98945B60D3A1}"/>
                  </a:ext>
                </a:extLst>
              </p14:cNvPr>
              <p14:cNvContentPartPr/>
              <p14:nvPr/>
            </p14:nvContentPartPr>
            <p14:xfrm>
              <a:off x="2464538" y="627313"/>
              <a:ext cx="190800" cy="158040"/>
            </p14:xfrm>
          </p:contentPart>
        </mc:Choice>
        <mc:Fallback xmlns="">
          <p:pic>
            <p:nvPicPr>
              <p:cNvPr id="61" name="Ink 60">
                <a:extLst>
                  <a:ext uri="{FF2B5EF4-FFF2-40B4-BE49-F238E27FC236}">
                    <a16:creationId xmlns:a16="http://schemas.microsoft.com/office/drawing/2014/main" id="{A41EC9EA-0ACF-413C-A5AB-98945B60D3A1}"/>
                  </a:ext>
                </a:extLst>
              </p:cNvPr>
              <p:cNvPicPr/>
              <p:nvPr/>
            </p:nvPicPr>
            <p:blipFill>
              <a:blip r:embed="rId10"/>
              <a:stretch>
                <a:fillRect/>
              </a:stretch>
            </p:blipFill>
            <p:spPr>
              <a:xfrm>
                <a:off x="2450138" y="612913"/>
                <a:ext cx="2188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2" name="Ink 61">
                <a:extLst>
                  <a:ext uri="{FF2B5EF4-FFF2-40B4-BE49-F238E27FC236}">
                    <a16:creationId xmlns:a16="http://schemas.microsoft.com/office/drawing/2014/main" id="{B05775B4-66E0-4203-B41C-B08FD6ECB2F7}"/>
                  </a:ext>
                </a:extLst>
              </p14:cNvPr>
              <p14:cNvContentPartPr/>
              <p14:nvPr/>
            </p14:nvContentPartPr>
            <p14:xfrm>
              <a:off x="2717258" y="449473"/>
              <a:ext cx="39240" cy="49320"/>
            </p14:xfrm>
          </p:contentPart>
        </mc:Choice>
        <mc:Fallback xmlns="">
          <p:pic>
            <p:nvPicPr>
              <p:cNvPr id="62" name="Ink 61">
                <a:extLst>
                  <a:ext uri="{FF2B5EF4-FFF2-40B4-BE49-F238E27FC236}">
                    <a16:creationId xmlns:a16="http://schemas.microsoft.com/office/drawing/2014/main" id="{B05775B4-66E0-4203-B41C-B08FD6ECB2F7}"/>
                  </a:ext>
                </a:extLst>
              </p:cNvPr>
              <p:cNvPicPr/>
              <p:nvPr/>
            </p:nvPicPr>
            <p:blipFill>
              <a:blip r:embed="rId12"/>
              <a:stretch>
                <a:fillRect/>
              </a:stretch>
            </p:blipFill>
            <p:spPr>
              <a:xfrm>
                <a:off x="2702858" y="435073"/>
                <a:ext cx="67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5" name="Ink 64">
                <a:extLst>
                  <a:ext uri="{FF2B5EF4-FFF2-40B4-BE49-F238E27FC236}">
                    <a16:creationId xmlns:a16="http://schemas.microsoft.com/office/drawing/2014/main" id="{CB64EDB9-1FDE-44B4-84E4-FBD5FC11C738}"/>
                  </a:ext>
                </a:extLst>
              </p14:cNvPr>
              <p14:cNvContentPartPr/>
              <p14:nvPr/>
            </p14:nvContentPartPr>
            <p14:xfrm>
              <a:off x="2890058" y="233833"/>
              <a:ext cx="249120" cy="561960"/>
            </p14:xfrm>
          </p:contentPart>
        </mc:Choice>
        <mc:Fallback xmlns="">
          <p:pic>
            <p:nvPicPr>
              <p:cNvPr id="65" name="Ink 64">
                <a:extLst>
                  <a:ext uri="{FF2B5EF4-FFF2-40B4-BE49-F238E27FC236}">
                    <a16:creationId xmlns:a16="http://schemas.microsoft.com/office/drawing/2014/main" id="{CB64EDB9-1FDE-44B4-84E4-FBD5FC11C738}"/>
                  </a:ext>
                </a:extLst>
              </p:cNvPr>
              <p:cNvPicPr/>
              <p:nvPr/>
            </p:nvPicPr>
            <p:blipFill>
              <a:blip r:embed="rId14"/>
              <a:stretch>
                <a:fillRect/>
              </a:stretch>
            </p:blipFill>
            <p:spPr>
              <a:xfrm>
                <a:off x="2875658" y="219433"/>
                <a:ext cx="27720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7E83D555-C828-4D7E-977E-A3CA8E2B7B47}"/>
                  </a:ext>
                </a:extLst>
              </p14:cNvPr>
              <p14:cNvContentPartPr/>
              <p14:nvPr/>
            </p14:nvContentPartPr>
            <p14:xfrm>
              <a:off x="3869618" y="534433"/>
              <a:ext cx="88560" cy="206280"/>
            </p14:xfrm>
          </p:contentPart>
        </mc:Choice>
        <mc:Fallback xmlns="">
          <p:pic>
            <p:nvPicPr>
              <p:cNvPr id="68" name="Ink 67">
                <a:extLst>
                  <a:ext uri="{FF2B5EF4-FFF2-40B4-BE49-F238E27FC236}">
                    <a16:creationId xmlns:a16="http://schemas.microsoft.com/office/drawing/2014/main" id="{7E83D555-C828-4D7E-977E-A3CA8E2B7B47}"/>
                  </a:ext>
                </a:extLst>
              </p:cNvPr>
              <p:cNvPicPr/>
              <p:nvPr/>
            </p:nvPicPr>
            <p:blipFill>
              <a:blip r:embed="rId16"/>
              <a:stretch>
                <a:fillRect/>
              </a:stretch>
            </p:blipFill>
            <p:spPr>
              <a:xfrm>
                <a:off x="3855218" y="520033"/>
                <a:ext cx="1166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9" name="Ink 68">
                <a:extLst>
                  <a:ext uri="{FF2B5EF4-FFF2-40B4-BE49-F238E27FC236}">
                    <a16:creationId xmlns:a16="http://schemas.microsoft.com/office/drawing/2014/main" id="{6CC372B5-22C3-4067-A5B0-2D7A969CB4C6}"/>
                  </a:ext>
                </a:extLst>
              </p14:cNvPr>
              <p14:cNvContentPartPr/>
              <p14:nvPr/>
            </p14:nvContentPartPr>
            <p14:xfrm>
              <a:off x="4074098" y="524353"/>
              <a:ext cx="96120" cy="294120"/>
            </p14:xfrm>
          </p:contentPart>
        </mc:Choice>
        <mc:Fallback xmlns="">
          <p:pic>
            <p:nvPicPr>
              <p:cNvPr id="69" name="Ink 68">
                <a:extLst>
                  <a:ext uri="{FF2B5EF4-FFF2-40B4-BE49-F238E27FC236}">
                    <a16:creationId xmlns:a16="http://schemas.microsoft.com/office/drawing/2014/main" id="{6CC372B5-22C3-4067-A5B0-2D7A969CB4C6}"/>
                  </a:ext>
                </a:extLst>
              </p:cNvPr>
              <p:cNvPicPr/>
              <p:nvPr/>
            </p:nvPicPr>
            <p:blipFill>
              <a:blip r:embed="rId18"/>
              <a:stretch>
                <a:fillRect/>
              </a:stretch>
            </p:blipFill>
            <p:spPr>
              <a:xfrm>
                <a:off x="4059698" y="509953"/>
                <a:ext cx="1242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ED7B2476-AE9D-47B8-B325-BACBBC8517F8}"/>
                  </a:ext>
                </a:extLst>
              </p14:cNvPr>
              <p14:cNvContentPartPr/>
              <p14:nvPr/>
            </p14:nvContentPartPr>
            <p14:xfrm>
              <a:off x="4266338" y="201073"/>
              <a:ext cx="222120" cy="618840"/>
            </p14:xfrm>
          </p:contentPart>
        </mc:Choice>
        <mc:Fallback xmlns="">
          <p:pic>
            <p:nvPicPr>
              <p:cNvPr id="72" name="Ink 71">
                <a:extLst>
                  <a:ext uri="{FF2B5EF4-FFF2-40B4-BE49-F238E27FC236}">
                    <a16:creationId xmlns:a16="http://schemas.microsoft.com/office/drawing/2014/main" id="{ED7B2476-AE9D-47B8-B325-BACBBC8517F8}"/>
                  </a:ext>
                </a:extLst>
              </p:cNvPr>
              <p:cNvPicPr/>
              <p:nvPr/>
            </p:nvPicPr>
            <p:blipFill>
              <a:blip r:embed="rId20"/>
              <a:stretch>
                <a:fillRect/>
              </a:stretch>
            </p:blipFill>
            <p:spPr>
              <a:xfrm>
                <a:off x="4251938" y="186673"/>
                <a:ext cx="25020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9117B80A-6FF0-4752-A96D-FDF9607D2F71}"/>
                  </a:ext>
                </a:extLst>
              </p14:cNvPr>
              <p14:cNvContentPartPr/>
              <p14:nvPr/>
            </p14:nvContentPartPr>
            <p14:xfrm>
              <a:off x="3541298" y="142393"/>
              <a:ext cx="192960" cy="726120"/>
            </p14:xfrm>
          </p:contentPart>
        </mc:Choice>
        <mc:Fallback xmlns="">
          <p:pic>
            <p:nvPicPr>
              <p:cNvPr id="73" name="Ink 72">
                <a:extLst>
                  <a:ext uri="{FF2B5EF4-FFF2-40B4-BE49-F238E27FC236}">
                    <a16:creationId xmlns:a16="http://schemas.microsoft.com/office/drawing/2014/main" id="{9117B80A-6FF0-4752-A96D-FDF9607D2F71}"/>
                  </a:ext>
                </a:extLst>
              </p:cNvPr>
              <p:cNvPicPr/>
              <p:nvPr/>
            </p:nvPicPr>
            <p:blipFill>
              <a:blip r:embed="rId22"/>
              <a:stretch>
                <a:fillRect/>
              </a:stretch>
            </p:blipFill>
            <p:spPr>
              <a:xfrm>
                <a:off x="3526898" y="127993"/>
                <a:ext cx="221040" cy="754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2" name="Ink 81">
                <a:extLst>
                  <a:ext uri="{FF2B5EF4-FFF2-40B4-BE49-F238E27FC236}">
                    <a16:creationId xmlns:a16="http://schemas.microsoft.com/office/drawing/2014/main" id="{39A39CEA-7A29-4426-83F9-D5E8ECEF073B}"/>
                  </a:ext>
                </a:extLst>
              </p14:cNvPr>
              <p14:cNvContentPartPr/>
              <p14:nvPr/>
            </p14:nvContentPartPr>
            <p14:xfrm>
              <a:off x="5349938" y="451633"/>
              <a:ext cx="427320" cy="340560"/>
            </p14:xfrm>
          </p:contentPart>
        </mc:Choice>
        <mc:Fallback xmlns="">
          <p:pic>
            <p:nvPicPr>
              <p:cNvPr id="82" name="Ink 81">
                <a:extLst>
                  <a:ext uri="{FF2B5EF4-FFF2-40B4-BE49-F238E27FC236}">
                    <a16:creationId xmlns:a16="http://schemas.microsoft.com/office/drawing/2014/main" id="{39A39CEA-7A29-4426-83F9-D5E8ECEF073B}"/>
                  </a:ext>
                </a:extLst>
              </p:cNvPr>
              <p:cNvPicPr/>
              <p:nvPr/>
            </p:nvPicPr>
            <p:blipFill>
              <a:blip r:embed="rId24"/>
              <a:stretch>
                <a:fillRect/>
              </a:stretch>
            </p:blipFill>
            <p:spPr>
              <a:xfrm>
                <a:off x="5335538" y="437233"/>
                <a:ext cx="4554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3" name="Ink 82">
                <a:extLst>
                  <a:ext uri="{FF2B5EF4-FFF2-40B4-BE49-F238E27FC236}">
                    <a16:creationId xmlns:a16="http://schemas.microsoft.com/office/drawing/2014/main" id="{C0C737C3-6AA9-4F6F-BBE1-E2F7D752C7FD}"/>
                  </a:ext>
                </a:extLst>
              </p14:cNvPr>
              <p14:cNvContentPartPr/>
              <p14:nvPr/>
            </p14:nvContentPartPr>
            <p14:xfrm>
              <a:off x="4999298" y="71473"/>
              <a:ext cx="231480" cy="702000"/>
            </p14:xfrm>
          </p:contentPart>
        </mc:Choice>
        <mc:Fallback xmlns="">
          <p:pic>
            <p:nvPicPr>
              <p:cNvPr id="83" name="Ink 82">
                <a:extLst>
                  <a:ext uri="{FF2B5EF4-FFF2-40B4-BE49-F238E27FC236}">
                    <a16:creationId xmlns:a16="http://schemas.microsoft.com/office/drawing/2014/main" id="{C0C737C3-6AA9-4F6F-BBE1-E2F7D752C7FD}"/>
                  </a:ext>
                </a:extLst>
              </p:cNvPr>
              <p:cNvPicPr/>
              <p:nvPr/>
            </p:nvPicPr>
            <p:blipFill>
              <a:blip r:embed="rId26"/>
              <a:stretch>
                <a:fillRect/>
              </a:stretch>
            </p:blipFill>
            <p:spPr>
              <a:xfrm>
                <a:off x="4984898" y="57073"/>
                <a:ext cx="25956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6" name="Ink 85">
                <a:extLst>
                  <a:ext uri="{FF2B5EF4-FFF2-40B4-BE49-F238E27FC236}">
                    <a16:creationId xmlns:a16="http://schemas.microsoft.com/office/drawing/2014/main" id="{A1A7DC58-4672-43F0-9D02-EFFD8CAAABCB}"/>
                  </a:ext>
                </a:extLst>
              </p14:cNvPr>
              <p14:cNvContentPartPr/>
              <p14:nvPr/>
            </p14:nvContentPartPr>
            <p14:xfrm>
              <a:off x="6671138" y="252913"/>
              <a:ext cx="64440" cy="427320"/>
            </p14:xfrm>
          </p:contentPart>
        </mc:Choice>
        <mc:Fallback xmlns="">
          <p:pic>
            <p:nvPicPr>
              <p:cNvPr id="86" name="Ink 85">
                <a:extLst>
                  <a:ext uri="{FF2B5EF4-FFF2-40B4-BE49-F238E27FC236}">
                    <a16:creationId xmlns:a16="http://schemas.microsoft.com/office/drawing/2014/main" id="{A1A7DC58-4672-43F0-9D02-EFFD8CAAABCB}"/>
                  </a:ext>
                </a:extLst>
              </p:cNvPr>
              <p:cNvPicPr/>
              <p:nvPr/>
            </p:nvPicPr>
            <p:blipFill>
              <a:blip r:embed="rId28"/>
              <a:stretch>
                <a:fillRect/>
              </a:stretch>
            </p:blipFill>
            <p:spPr>
              <a:xfrm>
                <a:off x="6656738" y="238513"/>
                <a:ext cx="925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7" name="Ink 86">
                <a:extLst>
                  <a:ext uri="{FF2B5EF4-FFF2-40B4-BE49-F238E27FC236}">
                    <a16:creationId xmlns:a16="http://schemas.microsoft.com/office/drawing/2014/main" id="{C00D40F7-1C6C-41A3-832E-46998B99EEA2}"/>
                  </a:ext>
                </a:extLst>
              </p14:cNvPr>
              <p14:cNvContentPartPr/>
              <p14:nvPr/>
            </p14:nvContentPartPr>
            <p14:xfrm>
              <a:off x="6867338" y="557113"/>
              <a:ext cx="95760" cy="192240"/>
            </p14:xfrm>
          </p:contentPart>
        </mc:Choice>
        <mc:Fallback xmlns="">
          <p:pic>
            <p:nvPicPr>
              <p:cNvPr id="87" name="Ink 86">
                <a:extLst>
                  <a:ext uri="{FF2B5EF4-FFF2-40B4-BE49-F238E27FC236}">
                    <a16:creationId xmlns:a16="http://schemas.microsoft.com/office/drawing/2014/main" id="{C00D40F7-1C6C-41A3-832E-46998B99EEA2}"/>
                  </a:ext>
                </a:extLst>
              </p:cNvPr>
              <p:cNvPicPr/>
              <p:nvPr/>
            </p:nvPicPr>
            <p:blipFill>
              <a:blip r:embed="rId30"/>
              <a:stretch>
                <a:fillRect/>
              </a:stretch>
            </p:blipFill>
            <p:spPr>
              <a:xfrm>
                <a:off x="6852938" y="542713"/>
                <a:ext cx="123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8" name="Ink 87">
                <a:extLst>
                  <a:ext uri="{FF2B5EF4-FFF2-40B4-BE49-F238E27FC236}">
                    <a16:creationId xmlns:a16="http://schemas.microsoft.com/office/drawing/2014/main" id="{2B8C448A-A630-430B-83BC-A3E57985232B}"/>
                  </a:ext>
                </a:extLst>
              </p14:cNvPr>
              <p14:cNvContentPartPr/>
              <p14:nvPr/>
            </p14:nvContentPartPr>
            <p14:xfrm>
              <a:off x="7106378" y="541633"/>
              <a:ext cx="99720" cy="288720"/>
            </p14:xfrm>
          </p:contentPart>
        </mc:Choice>
        <mc:Fallback xmlns="">
          <p:pic>
            <p:nvPicPr>
              <p:cNvPr id="88" name="Ink 87">
                <a:extLst>
                  <a:ext uri="{FF2B5EF4-FFF2-40B4-BE49-F238E27FC236}">
                    <a16:creationId xmlns:a16="http://schemas.microsoft.com/office/drawing/2014/main" id="{2B8C448A-A630-430B-83BC-A3E57985232B}"/>
                  </a:ext>
                </a:extLst>
              </p:cNvPr>
              <p:cNvPicPr/>
              <p:nvPr/>
            </p:nvPicPr>
            <p:blipFill>
              <a:blip r:embed="rId32"/>
              <a:stretch>
                <a:fillRect/>
              </a:stretch>
            </p:blipFill>
            <p:spPr>
              <a:xfrm>
                <a:off x="7091978" y="527233"/>
                <a:ext cx="1278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9" name="Ink 88">
                <a:extLst>
                  <a:ext uri="{FF2B5EF4-FFF2-40B4-BE49-F238E27FC236}">
                    <a16:creationId xmlns:a16="http://schemas.microsoft.com/office/drawing/2014/main" id="{ECE66810-AB05-4C7A-8643-776B4923FC43}"/>
                  </a:ext>
                </a:extLst>
              </p14:cNvPr>
              <p14:cNvContentPartPr/>
              <p14:nvPr/>
            </p14:nvContentPartPr>
            <p14:xfrm>
              <a:off x="6160658" y="334273"/>
              <a:ext cx="397800" cy="385560"/>
            </p14:xfrm>
          </p:contentPart>
        </mc:Choice>
        <mc:Fallback xmlns="">
          <p:pic>
            <p:nvPicPr>
              <p:cNvPr id="89" name="Ink 88">
                <a:extLst>
                  <a:ext uri="{FF2B5EF4-FFF2-40B4-BE49-F238E27FC236}">
                    <a16:creationId xmlns:a16="http://schemas.microsoft.com/office/drawing/2014/main" id="{ECE66810-AB05-4C7A-8643-776B4923FC43}"/>
                  </a:ext>
                </a:extLst>
              </p:cNvPr>
              <p:cNvPicPr/>
              <p:nvPr/>
            </p:nvPicPr>
            <p:blipFill>
              <a:blip r:embed="rId34"/>
              <a:stretch>
                <a:fillRect/>
              </a:stretch>
            </p:blipFill>
            <p:spPr>
              <a:xfrm>
                <a:off x="6146258" y="319873"/>
                <a:ext cx="42588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0" name="Ink 89">
                <a:extLst>
                  <a:ext uri="{FF2B5EF4-FFF2-40B4-BE49-F238E27FC236}">
                    <a16:creationId xmlns:a16="http://schemas.microsoft.com/office/drawing/2014/main" id="{8CE71985-488C-4D27-BEB1-42DA7C3FA8AD}"/>
                  </a:ext>
                </a:extLst>
              </p14:cNvPr>
              <p14:cNvContentPartPr/>
              <p14:nvPr/>
            </p14:nvContentPartPr>
            <p14:xfrm>
              <a:off x="7674098" y="467113"/>
              <a:ext cx="212040" cy="214200"/>
            </p14:xfrm>
          </p:contentPart>
        </mc:Choice>
        <mc:Fallback xmlns="">
          <p:pic>
            <p:nvPicPr>
              <p:cNvPr id="90" name="Ink 89">
                <a:extLst>
                  <a:ext uri="{FF2B5EF4-FFF2-40B4-BE49-F238E27FC236}">
                    <a16:creationId xmlns:a16="http://schemas.microsoft.com/office/drawing/2014/main" id="{8CE71985-488C-4D27-BEB1-42DA7C3FA8AD}"/>
                  </a:ext>
                </a:extLst>
              </p:cNvPr>
              <p:cNvPicPr/>
              <p:nvPr/>
            </p:nvPicPr>
            <p:blipFill>
              <a:blip r:embed="rId36"/>
              <a:stretch>
                <a:fillRect/>
              </a:stretch>
            </p:blipFill>
            <p:spPr>
              <a:xfrm>
                <a:off x="7659698" y="452713"/>
                <a:ext cx="240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1" name="Ink 90">
                <a:extLst>
                  <a:ext uri="{FF2B5EF4-FFF2-40B4-BE49-F238E27FC236}">
                    <a16:creationId xmlns:a16="http://schemas.microsoft.com/office/drawing/2014/main" id="{3B2B23CF-BE5C-4B57-A837-B760802ACE1B}"/>
                  </a:ext>
                </a:extLst>
              </p14:cNvPr>
              <p14:cNvContentPartPr/>
              <p14:nvPr/>
            </p14:nvContentPartPr>
            <p14:xfrm>
              <a:off x="8074418" y="503473"/>
              <a:ext cx="25560" cy="138600"/>
            </p14:xfrm>
          </p:contentPart>
        </mc:Choice>
        <mc:Fallback xmlns="">
          <p:pic>
            <p:nvPicPr>
              <p:cNvPr id="91" name="Ink 90">
                <a:extLst>
                  <a:ext uri="{FF2B5EF4-FFF2-40B4-BE49-F238E27FC236}">
                    <a16:creationId xmlns:a16="http://schemas.microsoft.com/office/drawing/2014/main" id="{3B2B23CF-BE5C-4B57-A837-B760802ACE1B}"/>
                  </a:ext>
                </a:extLst>
              </p:cNvPr>
              <p:cNvPicPr/>
              <p:nvPr/>
            </p:nvPicPr>
            <p:blipFill>
              <a:blip r:embed="rId38"/>
              <a:stretch>
                <a:fillRect/>
              </a:stretch>
            </p:blipFill>
            <p:spPr>
              <a:xfrm>
                <a:off x="8060018" y="489073"/>
                <a:ext cx="53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2" name="Ink 91">
                <a:extLst>
                  <a:ext uri="{FF2B5EF4-FFF2-40B4-BE49-F238E27FC236}">
                    <a16:creationId xmlns:a16="http://schemas.microsoft.com/office/drawing/2014/main" id="{78244909-8804-4591-9880-11D2C1FCFEC0}"/>
                  </a:ext>
                </a:extLst>
              </p14:cNvPr>
              <p14:cNvContentPartPr/>
              <p14:nvPr/>
            </p14:nvContentPartPr>
            <p14:xfrm>
              <a:off x="8125178" y="363433"/>
              <a:ext cx="6120" cy="12600"/>
            </p14:xfrm>
          </p:contentPart>
        </mc:Choice>
        <mc:Fallback xmlns="">
          <p:pic>
            <p:nvPicPr>
              <p:cNvPr id="92" name="Ink 91">
                <a:extLst>
                  <a:ext uri="{FF2B5EF4-FFF2-40B4-BE49-F238E27FC236}">
                    <a16:creationId xmlns:a16="http://schemas.microsoft.com/office/drawing/2014/main" id="{78244909-8804-4591-9880-11D2C1FCFEC0}"/>
                  </a:ext>
                </a:extLst>
              </p:cNvPr>
              <p:cNvPicPr/>
              <p:nvPr/>
            </p:nvPicPr>
            <p:blipFill>
              <a:blip r:embed="rId40"/>
              <a:stretch>
                <a:fillRect/>
              </a:stretch>
            </p:blipFill>
            <p:spPr>
              <a:xfrm>
                <a:off x="8110778" y="349033"/>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3" name="Ink 92">
                <a:extLst>
                  <a:ext uri="{FF2B5EF4-FFF2-40B4-BE49-F238E27FC236}">
                    <a16:creationId xmlns:a16="http://schemas.microsoft.com/office/drawing/2014/main" id="{95E41FCC-C39C-4D5D-8D40-85663A84C261}"/>
                  </a:ext>
                </a:extLst>
              </p14:cNvPr>
              <p14:cNvContentPartPr/>
              <p14:nvPr/>
            </p14:nvContentPartPr>
            <p14:xfrm>
              <a:off x="8205098" y="501313"/>
              <a:ext cx="182880" cy="185760"/>
            </p14:xfrm>
          </p:contentPart>
        </mc:Choice>
        <mc:Fallback xmlns="">
          <p:pic>
            <p:nvPicPr>
              <p:cNvPr id="93" name="Ink 92">
                <a:extLst>
                  <a:ext uri="{FF2B5EF4-FFF2-40B4-BE49-F238E27FC236}">
                    <a16:creationId xmlns:a16="http://schemas.microsoft.com/office/drawing/2014/main" id="{95E41FCC-C39C-4D5D-8D40-85663A84C261}"/>
                  </a:ext>
                </a:extLst>
              </p:cNvPr>
              <p:cNvPicPr/>
              <p:nvPr/>
            </p:nvPicPr>
            <p:blipFill>
              <a:blip r:embed="rId42"/>
              <a:stretch>
                <a:fillRect/>
              </a:stretch>
            </p:blipFill>
            <p:spPr>
              <a:xfrm>
                <a:off x="8190698" y="486913"/>
                <a:ext cx="2109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4" name="Ink 93">
                <a:extLst>
                  <a:ext uri="{FF2B5EF4-FFF2-40B4-BE49-F238E27FC236}">
                    <a16:creationId xmlns:a16="http://schemas.microsoft.com/office/drawing/2014/main" id="{8DD5EF58-3509-4B82-B3ED-E59503F4CACC}"/>
                  </a:ext>
                </a:extLst>
              </p14:cNvPr>
              <p14:cNvContentPartPr/>
              <p14:nvPr/>
            </p14:nvContentPartPr>
            <p14:xfrm>
              <a:off x="8960738" y="228793"/>
              <a:ext cx="261000" cy="351720"/>
            </p14:xfrm>
          </p:contentPart>
        </mc:Choice>
        <mc:Fallback xmlns="">
          <p:pic>
            <p:nvPicPr>
              <p:cNvPr id="94" name="Ink 93">
                <a:extLst>
                  <a:ext uri="{FF2B5EF4-FFF2-40B4-BE49-F238E27FC236}">
                    <a16:creationId xmlns:a16="http://schemas.microsoft.com/office/drawing/2014/main" id="{8DD5EF58-3509-4B82-B3ED-E59503F4CACC}"/>
                  </a:ext>
                </a:extLst>
              </p:cNvPr>
              <p:cNvPicPr/>
              <p:nvPr/>
            </p:nvPicPr>
            <p:blipFill>
              <a:blip r:embed="rId44"/>
              <a:stretch>
                <a:fillRect/>
              </a:stretch>
            </p:blipFill>
            <p:spPr>
              <a:xfrm>
                <a:off x="8946338" y="214393"/>
                <a:ext cx="2890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8" name="Ink 97">
                <a:extLst>
                  <a:ext uri="{FF2B5EF4-FFF2-40B4-BE49-F238E27FC236}">
                    <a16:creationId xmlns:a16="http://schemas.microsoft.com/office/drawing/2014/main" id="{EA03347C-28D8-463E-BD65-0D958170D1E1}"/>
                  </a:ext>
                </a:extLst>
              </p14:cNvPr>
              <p14:cNvContentPartPr/>
              <p14:nvPr/>
            </p14:nvContentPartPr>
            <p14:xfrm>
              <a:off x="9860378" y="658993"/>
              <a:ext cx="29880" cy="24480"/>
            </p14:xfrm>
          </p:contentPart>
        </mc:Choice>
        <mc:Fallback xmlns="">
          <p:pic>
            <p:nvPicPr>
              <p:cNvPr id="98" name="Ink 97">
                <a:extLst>
                  <a:ext uri="{FF2B5EF4-FFF2-40B4-BE49-F238E27FC236}">
                    <a16:creationId xmlns:a16="http://schemas.microsoft.com/office/drawing/2014/main" id="{EA03347C-28D8-463E-BD65-0D958170D1E1}"/>
                  </a:ext>
                </a:extLst>
              </p:cNvPr>
              <p:cNvPicPr/>
              <p:nvPr/>
            </p:nvPicPr>
            <p:blipFill>
              <a:blip r:embed="rId46"/>
              <a:stretch>
                <a:fillRect/>
              </a:stretch>
            </p:blipFill>
            <p:spPr>
              <a:xfrm>
                <a:off x="9845978" y="644593"/>
                <a:ext cx="579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9" name="Ink 98">
                <a:extLst>
                  <a:ext uri="{FF2B5EF4-FFF2-40B4-BE49-F238E27FC236}">
                    <a16:creationId xmlns:a16="http://schemas.microsoft.com/office/drawing/2014/main" id="{808F7D76-2535-4036-9C53-1D158F3DF43E}"/>
                  </a:ext>
                </a:extLst>
              </p14:cNvPr>
              <p14:cNvContentPartPr/>
              <p14:nvPr/>
            </p14:nvContentPartPr>
            <p14:xfrm>
              <a:off x="9921218" y="175153"/>
              <a:ext cx="29520" cy="289080"/>
            </p14:xfrm>
          </p:contentPart>
        </mc:Choice>
        <mc:Fallback xmlns="">
          <p:pic>
            <p:nvPicPr>
              <p:cNvPr id="99" name="Ink 98">
                <a:extLst>
                  <a:ext uri="{FF2B5EF4-FFF2-40B4-BE49-F238E27FC236}">
                    <a16:creationId xmlns:a16="http://schemas.microsoft.com/office/drawing/2014/main" id="{808F7D76-2535-4036-9C53-1D158F3DF43E}"/>
                  </a:ext>
                </a:extLst>
              </p:cNvPr>
              <p:cNvPicPr/>
              <p:nvPr/>
            </p:nvPicPr>
            <p:blipFill>
              <a:blip r:embed="rId48"/>
              <a:stretch>
                <a:fillRect/>
              </a:stretch>
            </p:blipFill>
            <p:spPr>
              <a:xfrm>
                <a:off x="9906818" y="160753"/>
                <a:ext cx="576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0" name="Ink 99">
                <a:extLst>
                  <a:ext uri="{FF2B5EF4-FFF2-40B4-BE49-F238E27FC236}">
                    <a16:creationId xmlns:a16="http://schemas.microsoft.com/office/drawing/2014/main" id="{9A3BA193-8D27-4532-AFCD-36B89509D2DB}"/>
                  </a:ext>
                </a:extLst>
              </p14:cNvPr>
              <p14:cNvContentPartPr/>
              <p14:nvPr/>
            </p14:nvContentPartPr>
            <p14:xfrm>
              <a:off x="9338018" y="320233"/>
              <a:ext cx="348120" cy="369720"/>
            </p14:xfrm>
          </p:contentPart>
        </mc:Choice>
        <mc:Fallback xmlns="">
          <p:pic>
            <p:nvPicPr>
              <p:cNvPr id="100" name="Ink 99">
                <a:extLst>
                  <a:ext uri="{FF2B5EF4-FFF2-40B4-BE49-F238E27FC236}">
                    <a16:creationId xmlns:a16="http://schemas.microsoft.com/office/drawing/2014/main" id="{9A3BA193-8D27-4532-AFCD-36B89509D2DB}"/>
                  </a:ext>
                </a:extLst>
              </p:cNvPr>
              <p:cNvPicPr/>
              <p:nvPr/>
            </p:nvPicPr>
            <p:blipFill>
              <a:blip r:embed="rId50"/>
              <a:stretch>
                <a:fillRect/>
              </a:stretch>
            </p:blipFill>
            <p:spPr>
              <a:xfrm>
                <a:off x="9323618" y="305833"/>
                <a:ext cx="376200" cy="397800"/>
              </a:xfrm>
              <a:prstGeom prst="rect">
                <a:avLst/>
              </a:prstGeom>
            </p:spPr>
          </p:pic>
        </mc:Fallback>
      </mc:AlternateContent>
    </p:spTree>
    <p:extLst>
      <p:ext uri="{BB962C8B-B14F-4D97-AF65-F5344CB8AC3E}">
        <p14:creationId xmlns:p14="http://schemas.microsoft.com/office/powerpoint/2010/main" val="2794335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51461E-D5A1-4F2F-99F5-D3CE89300367}"/>
                  </a:ext>
                </a:extLst>
              </p14:cNvPr>
              <p14:cNvContentPartPr/>
              <p14:nvPr/>
            </p14:nvContentPartPr>
            <p14:xfrm>
              <a:off x="2074812" y="4540888"/>
              <a:ext cx="114480" cy="554400"/>
            </p14:xfrm>
          </p:contentPart>
        </mc:Choice>
        <mc:Fallback xmlns="">
          <p:pic>
            <p:nvPicPr>
              <p:cNvPr id="5" name="Ink 4">
                <a:extLst>
                  <a:ext uri="{FF2B5EF4-FFF2-40B4-BE49-F238E27FC236}">
                    <a16:creationId xmlns:a16="http://schemas.microsoft.com/office/drawing/2014/main" id="{6F51461E-D5A1-4F2F-99F5-D3CE89300367}"/>
                  </a:ext>
                </a:extLst>
              </p:cNvPr>
              <p:cNvPicPr/>
              <p:nvPr/>
            </p:nvPicPr>
            <p:blipFill>
              <a:blip r:embed="rId5"/>
              <a:stretch>
                <a:fillRect/>
              </a:stretch>
            </p:blipFill>
            <p:spPr>
              <a:xfrm>
                <a:off x="2060412" y="4526488"/>
                <a:ext cx="14256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8F2AD8B-6A70-4BE4-9EEE-1BA7CDD174B8}"/>
                  </a:ext>
                </a:extLst>
              </p14:cNvPr>
              <p14:cNvContentPartPr/>
              <p14:nvPr/>
            </p14:nvContentPartPr>
            <p14:xfrm>
              <a:off x="863412" y="4617568"/>
              <a:ext cx="1041840" cy="437400"/>
            </p14:xfrm>
          </p:contentPart>
        </mc:Choice>
        <mc:Fallback xmlns="">
          <p:pic>
            <p:nvPicPr>
              <p:cNvPr id="6" name="Ink 5">
                <a:extLst>
                  <a:ext uri="{FF2B5EF4-FFF2-40B4-BE49-F238E27FC236}">
                    <a16:creationId xmlns:a16="http://schemas.microsoft.com/office/drawing/2014/main" id="{18F2AD8B-6A70-4BE4-9EEE-1BA7CDD174B8}"/>
                  </a:ext>
                </a:extLst>
              </p:cNvPr>
              <p:cNvPicPr/>
              <p:nvPr/>
            </p:nvPicPr>
            <p:blipFill>
              <a:blip r:embed="rId7"/>
              <a:stretch>
                <a:fillRect/>
              </a:stretch>
            </p:blipFill>
            <p:spPr>
              <a:xfrm>
                <a:off x="849012" y="4603168"/>
                <a:ext cx="106992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D153759-C3F3-4071-AD18-04F4E2BA6683}"/>
                  </a:ext>
                </a:extLst>
              </p14:cNvPr>
              <p14:cNvContentPartPr/>
              <p14:nvPr/>
            </p14:nvContentPartPr>
            <p14:xfrm>
              <a:off x="3825132" y="4780648"/>
              <a:ext cx="94320" cy="229320"/>
            </p14:xfrm>
          </p:contentPart>
        </mc:Choice>
        <mc:Fallback xmlns="">
          <p:pic>
            <p:nvPicPr>
              <p:cNvPr id="9" name="Ink 8">
                <a:extLst>
                  <a:ext uri="{FF2B5EF4-FFF2-40B4-BE49-F238E27FC236}">
                    <a16:creationId xmlns:a16="http://schemas.microsoft.com/office/drawing/2014/main" id="{FD153759-C3F3-4071-AD18-04F4E2BA6683}"/>
                  </a:ext>
                </a:extLst>
              </p:cNvPr>
              <p:cNvPicPr/>
              <p:nvPr/>
            </p:nvPicPr>
            <p:blipFill>
              <a:blip r:embed="rId9"/>
              <a:stretch>
                <a:fillRect/>
              </a:stretch>
            </p:blipFill>
            <p:spPr>
              <a:xfrm>
                <a:off x="3810732" y="4766248"/>
                <a:ext cx="122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A70C76D8-82C9-41CF-B8FA-1BF11A5B6509}"/>
                  </a:ext>
                </a:extLst>
              </p14:cNvPr>
              <p14:cNvContentPartPr/>
              <p14:nvPr/>
            </p14:nvContentPartPr>
            <p14:xfrm>
              <a:off x="2888052" y="4669768"/>
              <a:ext cx="777240" cy="413280"/>
            </p14:xfrm>
          </p:contentPart>
        </mc:Choice>
        <mc:Fallback xmlns="">
          <p:pic>
            <p:nvPicPr>
              <p:cNvPr id="11" name="Ink 10">
                <a:extLst>
                  <a:ext uri="{FF2B5EF4-FFF2-40B4-BE49-F238E27FC236}">
                    <a16:creationId xmlns:a16="http://schemas.microsoft.com/office/drawing/2014/main" id="{A70C76D8-82C9-41CF-B8FA-1BF11A5B6509}"/>
                  </a:ext>
                </a:extLst>
              </p:cNvPr>
              <p:cNvPicPr/>
              <p:nvPr/>
            </p:nvPicPr>
            <p:blipFill>
              <a:blip r:embed="rId11"/>
              <a:stretch>
                <a:fillRect/>
              </a:stretch>
            </p:blipFill>
            <p:spPr>
              <a:xfrm>
                <a:off x="2873652" y="4655368"/>
                <a:ext cx="80532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EE43D8DA-53D5-498D-9D96-2853F1989B49}"/>
                  </a:ext>
                </a:extLst>
              </p14:cNvPr>
              <p14:cNvContentPartPr/>
              <p14:nvPr/>
            </p14:nvContentPartPr>
            <p14:xfrm>
              <a:off x="4093332" y="4743568"/>
              <a:ext cx="129240" cy="302040"/>
            </p14:xfrm>
          </p:contentPart>
        </mc:Choice>
        <mc:Fallback xmlns="">
          <p:pic>
            <p:nvPicPr>
              <p:cNvPr id="14" name="Ink 13">
                <a:extLst>
                  <a:ext uri="{FF2B5EF4-FFF2-40B4-BE49-F238E27FC236}">
                    <a16:creationId xmlns:a16="http://schemas.microsoft.com/office/drawing/2014/main" id="{EE43D8DA-53D5-498D-9D96-2853F1989B49}"/>
                  </a:ext>
                </a:extLst>
              </p:cNvPr>
              <p:cNvPicPr/>
              <p:nvPr/>
            </p:nvPicPr>
            <p:blipFill>
              <a:blip r:embed="rId13"/>
              <a:stretch>
                <a:fillRect/>
              </a:stretch>
            </p:blipFill>
            <p:spPr>
              <a:xfrm>
                <a:off x="4078932" y="4729168"/>
                <a:ext cx="1573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1CD59793-E2D7-4916-BA55-66809DE4B128}"/>
                  </a:ext>
                </a:extLst>
              </p14:cNvPr>
              <p14:cNvContentPartPr/>
              <p14:nvPr/>
            </p14:nvContentPartPr>
            <p14:xfrm>
              <a:off x="4337772" y="4401208"/>
              <a:ext cx="142920" cy="587160"/>
            </p14:xfrm>
          </p:contentPart>
        </mc:Choice>
        <mc:Fallback xmlns="">
          <p:pic>
            <p:nvPicPr>
              <p:cNvPr id="16" name="Ink 15">
                <a:extLst>
                  <a:ext uri="{FF2B5EF4-FFF2-40B4-BE49-F238E27FC236}">
                    <a16:creationId xmlns:a16="http://schemas.microsoft.com/office/drawing/2014/main" id="{1CD59793-E2D7-4916-BA55-66809DE4B128}"/>
                  </a:ext>
                </a:extLst>
              </p:cNvPr>
              <p:cNvPicPr/>
              <p:nvPr/>
            </p:nvPicPr>
            <p:blipFill>
              <a:blip r:embed="rId15"/>
              <a:stretch>
                <a:fillRect/>
              </a:stretch>
            </p:blipFill>
            <p:spPr>
              <a:xfrm>
                <a:off x="4323372" y="4386808"/>
                <a:ext cx="17100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CCB66675-1D52-4C7F-A431-D19A942862F2}"/>
                  </a:ext>
                </a:extLst>
              </p14:cNvPr>
              <p14:cNvContentPartPr/>
              <p14:nvPr/>
            </p14:nvContentPartPr>
            <p14:xfrm>
              <a:off x="5157132" y="4966408"/>
              <a:ext cx="48240" cy="81360"/>
            </p14:xfrm>
          </p:contentPart>
        </mc:Choice>
        <mc:Fallback xmlns="">
          <p:pic>
            <p:nvPicPr>
              <p:cNvPr id="17" name="Ink 16">
                <a:extLst>
                  <a:ext uri="{FF2B5EF4-FFF2-40B4-BE49-F238E27FC236}">
                    <a16:creationId xmlns:a16="http://schemas.microsoft.com/office/drawing/2014/main" id="{CCB66675-1D52-4C7F-A431-D19A942862F2}"/>
                  </a:ext>
                </a:extLst>
              </p:cNvPr>
              <p:cNvPicPr/>
              <p:nvPr/>
            </p:nvPicPr>
            <p:blipFill>
              <a:blip r:embed="rId17"/>
              <a:stretch>
                <a:fillRect/>
              </a:stretch>
            </p:blipFill>
            <p:spPr>
              <a:xfrm>
                <a:off x="5142732" y="4952008"/>
                <a:ext cx="76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A57A9DFB-6206-465A-9771-9B45552032F1}"/>
                  </a:ext>
                </a:extLst>
              </p14:cNvPr>
              <p14:cNvContentPartPr/>
              <p14:nvPr/>
            </p14:nvContentPartPr>
            <p14:xfrm>
              <a:off x="5172252" y="4247488"/>
              <a:ext cx="36360" cy="526320"/>
            </p14:xfrm>
          </p:contentPart>
        </mc:Choice>
        <mc:Fallback xmlns="">
          <p:pic>
            <p:nvPicPr>
              <p:cNvPr id="18" name="Ink 17">
                <a:extLst>
                  <a:ext uri="{FF2B5EF4-FFF2-40B4-BE49-F238E27FC236}">
                    <a16:creationId xmlns:a16="http://schemas.microsoft.com/office/drawing/2014/main" id="{A57A9DFB-6206-465A-9771-9B45552032F1}"/>
                  </a:ext>
                </a:extLst>
              </p:cNvPr>
              <p:cNvPicPr/>
              <p:nvPr/>
            </p:nvPicPr>
            <p:blipFill>
              <a:blip r:embed="rId19"/>
              <a:stretch>
                <a:fillRect/>
              </a:stretch>
            </p:blipFill>
            <p:spPr>
              <a:xfrm>
                <a:off x="5157852" y="4233088"/>
                <a:ext cx="6444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A7B27C9A-A2E2-438B-9E8B-3ECA3EB81A13}"/>
                  </a:ext>
                </a:extLst>
              </p14:cNvPr>
              <p14:cNvContentPartPr/>
              <p14:nvPr/>
            </p14:nvContentPartPr>
            <p14:xfrm>
              <a:off x="5445852" y="4612528"/>
              <a:ext cx="185400" cy="46800"/>
            </p14:xfrm>
          </p:contentPart>
        </mc:Choice>
        <mc:Fallback xmlns="">
          <p:pic>
            <p:nvPicPr>
              <p:cNvPr id="19" name="Ink 18">
                <a:extLst>
                  <a:ext uri="{FF2B5EF4-FFF2-40B4-BE49-F238E27FC236}">
                    <a16:creationId xmlns:a16="http://schemas.microsoft.com/office/drawing/2014/main" id="{A7B27C9A-A2E2-438B-9E8B-3ECA3EB81A13}"/>
                  </a:ext>
                </a:extLst>
              </p:cNvPr>
              <p:cNvPicPr/>
              <p:nvPr/>
            </p:nvPicPr>
            <p:blipFill>
              <a:blip r:embed="rId21"/>
              <a:stretch>
                <a:fillRect/>
              </a:stretch>
            </p:blipFill>
            <p:spPr>
              <a:xfrm>
                <a:off x="5431452" y="4598128"/>
                <a:ext cx="213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1835567C-2A24-4267-B63C-307FD5F289AD}"/>
                  </a:ext>
                </a:extLst>
              </p14:cNvPr>
              <p14:cNvContentPartPr/>
              <p14:nvPr/>
            </p14:nvContentPartPr>
            <p14:xfrm>
              <a:off x="5466012" y="4786048"/>
              <a:ext cx="155160" cy="27360"/>
            </p14:xfrm>
          </p:contentPart>
        </mc:Choice>
        <mc:Fallback xmlns="">
          <p:pic>
            <p:nvPicPr>
              <p:cNvPr id="20" name="Ink 19">
                <a:extLst>
                  <a:ext uri="{FF2B5EF4-FFF2-40B4-BE49-F238E27FC236}">
                    <a16:creationId xmlns:a16="http://schemas.microsoft.com/office/drawing/2014/main" id="{1835567C-2A24-4267-B63C-307FD5F289AD}"/>
                  </a:ext>
                </a:extLst>
              </p:cNvPr>
              <p:cNvPicPr/>
              <p:nvPr/>
            </p:nvPicPr>
            <p:blipFill>
              <a:blip r:embed="rId23"/>
              <a:stretch>
                <a:fillRect/>
              </a:stretch>
            </p:blipFill>
            <p:spPr>
              <a:xfrm>
                <a:off x="5451612" y="4771648"/>
                <a:ext cx="183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CEFCC3F4-34F6-4049-83F6-DEFB8C095E35}"/>
                  </a:ext>
                </a:extLst>
              </p14:cNvPr>
              <p14:cNvContentPartPr/>
              <p14:nvPr/>
            </p14:nvContentPartPr>
            <p14:xfrm>
              <a:off x="6363852" y="4415608"/>
              <a:ext cx="181080" cy="463680"/>
            </p14:xfrm>
          </p:contentPart>
        </mc:Choice>
        <mc:Fallback xmlns="">
          <p:pic>
            <p:nvPicPr>
              <p:cNvPr id="21" name="Ink 20">
                <a:extLst>
                  <a:ext uri="{FF2B5EF4-FFF2-40B4-BE49-F238E27FC236}">
                    <a16:creationId xmlns:a16="http://schemas.microsoft.com/office/drawing/2014/main" id="{CEFCC3F4-34F6-4049-83F6-DEFB8C095E35}"/>
                  </a:ext>
                </a:extLst>
              </p:cNvPr>
              <p:cNvPicPr/>
              <p:nvPr/>
            </p:nvPicPr>
            <p:blipFill>
              <a:blip r:embed="rId25"/>
              <a:stretch>
                <a:fillRect/>
              </a:stretch>
            </p:blipFill>
            <p:spPr>
              <a:xfrm>
                <a:off x="6349452" y="4401208"/>
                <a:ext cx="2091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A0D3D8CD-DDDA-4986-B343-264BECEF4488}"/>
                  </a:ext>
                </a:extLst>
              </p14:cNvPr>
              <p14:cNvContentPartPr/>
              <p14:nvPr/>
            </p14:nvContentPartPr>
            <p14:xfrm>
              <a:off x="6709452" y="4730248"/>
              <a:ext cx="16560" cy="145440"/>
            </p14:xfrm>
          </p:contentPart>
        </mc:Choice>
        <mc:Fallback xmlns="">
          <p:pic>
            <p:nvPicPr>
              <p:cNvPr id="22" name="Ink 21">
                <a:extLst>
                  <a:ext uri="{FF2B5EF4-FFF2-40B4-BE49-F238E27FC236}">
                    <a16:creationId xmlns:a16="http://schemas.microsoft.com/office/drawing/2014/main" id="{A0D3D8CD-DDDA-4986-B343-264BECEF4488}"/>
                  </a:ext>
                </a:extLst>
              </p:cNvPr>
              <p:cNvPicPr/>
              <p:nvPr/>
            </p:nvPicPr>
            <p:blipFill>
              <a:blip r:embed="rId27"/>
              <a:stretch>
                <a:fillRect/>
              </a:stretch>
            </p:blipFill>
            <p:spPr>
              <a:xfrm>
                <a:off x="6695052" y="4715848"/>
                <a:ext cx="44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92CB053D-2D85-4DD5-812C-D4EEB6782EEC}"/>
                  </a:ext>
                </a:extLst>
              </p14:cNvPr>
              <p14:cNvContentPartPr/>
              <p14:nvPr/>
            </p14:nvContentPartPr>
            <p14:xfrm>
              <a:off x="6677412" y="4490488"/>
              <a:ext cx="12240" cy="27360"/>
            </p14:xfrm>
          </p:contentPart>
        </mc:Choice>
        <mc:Fallback xmlns="">
          <p:pic>
            <p:nvPicPr>
              <p:cNvPr id="23" name="Ink 22">
                <a:extLst>
                  <a:ext uri="{FF2B5EF4-FFF2-40B4-BE49-F238E27FC236}">
                    <a16:creationId xmlns:a16="http://schemas.microsoft.com/office/drawing/2014/main" id="{92CB053D-2D85-4DD5-812C-D4EEB6782EEC}"/>
                  </a:ext>
                </a:extLst>
              </p:cNvPr>
              <p:cNvPicPr/>
              <p:nvPr/>
            </p:nvPicPr>
            <p:blipFill>
              <a:blip r:embed="rId29"/>
              <a:stretch>
                <a:fillRect/>
              </a:stretch>
            </p:blipFill>
            <p:spPr>
              <a:xfrm>
                <a:off x="6663012" y="4476088"/>
                <a:ext cx="403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E7D4D0FA-C234-4A66-9A78-BD8C384AB020}"/>
                  </a:ext>
                </a:extLst>
              </p14:cNvPr>
              <p14:cNvContentPartPr/>
              <p14:nvPr/>
            </p14:nvContentPartPr>
            <p14:xfrm>
              <a:off x="6942372" y="4187008"/>
              <a:ext cx="12960" cy="690480"/>
            </p14:xfrm>
          </p:contentPart>
        </mc:Choice>
        <mc:Fallback xmlns="">
          <p:pic>
            <p:nvPicPr>
              <p:cNvPr id="24" name="Ink 23">
                <a:extLst>
                  <a:ext uri="{FF2B5EF4-FFF2-40B4-BE49-F238E27FC236}">
                    <a16:creationId xmlns:a16="http://schemas.microsoft.com/office/drawing/2014/main" id="{E7D4D0FA-C234-4A66-9A78-BD8C384AB020}"/>
                  </a:ext>
                </a:extLst>
              </p:cNvPr>
              <p:cNvPicPr/>
              <p:nvPr/>
            </p:nvPicPr>
            <p:blipFill>
              <a:blip r:embed="rId31"/>
              <a:stretch>
                <a:fillRect/>
              </a:stretch>
            </p:blipFill>
            <p:spPr>
              <a:xfrm>
                <a:off x="6927972" y="4172608"/>
                <a:ext cx="41040" cy="71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81E29DF5-9C40-4193-9FBE-A727001106D5}"/>
                  </a:ext>
                </a:extLst>
              </p14:cNvPr>
              <p14:cNvContentPartPr/>
              <p14:nvPr/>
            </p14:nvContentPartPr>
            <p14:xfrm>
              <a:off x="7066212" y="4607128"/>
              <a:ext cx="126720" cy="201240"/>
            </p14:xfrm>
          </p:contentPart>
        </mc:Choice>
        <mc:Fallback xmlns="">
          <p:pic>
            <p:nvPicPr>
              <p:cNvPr id="25" name="Ink 24">
                <a:extLst>
                  <a:ext uri="{FF2B5EF4-FFF2-40B4-BE49-F238E27FC236}">
                    <a16:creationId xmlns:a16="http://schemas.microsoft.com/office/drawing/2014/main" id="{81E29DF5-9C40-4193-9FBE-A727001106D5}"/>
                  </a:ext>
                </a:extLst>
              </p:cNvPr>
              <p:cNvPicPr/>
              <p:nvPr/>
            </p:nvPicPr>
            <p:blipFill>
              <a:blip r:embed="rId33"/>
              <a:stretch>
                <a:fillRect/>
              </a:stretch>
            </p:blipFill>
            <p:spPr>
              <a:xfrm>
                <a:off x="7051812" y="4592728"/>
                <a:ext cx="154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933A64-2C96-45F9-8E04-C25EE93F094D}"/>
                  </a:ext>
                </a:extLst>
              </p14:cNvPr>
              <p14:cNvContentPartPr/>
              <p14:nvPr/>
            </p14:nvContentPartPr>
            <p14:xfrm>
              <a:off x="7335492" y="4642768"/>
              <a:ext cx="114840" cy="231120"/>
            </p14:xfrm>
          </p:contentPart>
        </mc:Choice>
        <mc:Fallback xmlns="">
          <p:pic>
            <p:nvPicPr>
              <p:cNvPr id="26" name="Ink 25">
                <a:extLst>
                  <a:ext uri="{FF2B5EF4-FFF2-40B4-BE49-F238E27FC236}">
                    <a16:creationId xmlns:a16="http://schemas.microsoft.com/office/drawing/2014/main" id="{63933A64-2C96-45F9-8E04-C25EE93F094D}"/>
                  </a:ext>
                </a:extLst>
              </p:cNvPr>
              <p:cNvPicPr/>
              <p:nvPr/>
            </p:nvPicPr>
            <p:blipFill>
              <a:blip r:embed="rId35"/>
              <a:stretch>
                <a:fillRect/>
              </a:stretch>
            </p:blipFill>
            <p:spPr>
              <a:xfrm>
                <a:off x="7321092" y="4628368"/>
                <a:ext cx="142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38F01667-D886-41DE-8497-71EF8F705040}"/>
                  </a:ext>
                </a:extLst>
              </p14:cNvPr>
              <p14:cNvContentPartPr/>
              <p14:nvPr/>
            </p14:nvContentPartPr>
            <p14:xfrm>
              <a:off x="7552572" y="4624768"/>
              <a:ext cx="179640" cy="265320"/>
            </p14:xfrm>
          </p:contentPart>
        </mc:Choice>
        <mc:Fallback xmlns="">
          <p:pic>
            <p:nvPicPr>
              <p:cNvPr id="27" name="Ink 26">
                <a:extLst>
                  <a:ext uri="{FF2B5EF4-FFF2-40B4-BE49-F238E27FC236}">
                    <a16:creationId xmlns:a16="http://schemas.microsoft.com/office/drawing/2014/main" id="{38F01667-D886-41DE-8497-71EF8F705040}"/>
                  </a:ext>
                </a:extLst>
              </p:cNvPr>
              <p:cNvPicPr/>
              <p:nvPr/>
            </p:nvPicPr>
            <p:blipFill>
              <a:blip r:embed="rId37"/>
              <a:stretch>
                <a:fillRect/>
              </a:stretch>
            </p:blipFill>
            <p:spPr>
              <a:xfrm>
                <a:off x="7538172" y="4610368"/>
                <a:ext cx="2077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9ED56C61-4F0D-4121-9437-EF6EE99949F3}"/>
                  </a:ext>
                </a:extLst>
              </p14:cNvPr>
              <p14:cNvContentPartPr/>
              <p14:nvPr/>
            </p14:nvContentPartPr>
            <p14:xfrm>
              <a:off x="8687652" y="4608928"/>
              <a:ext cx="117000" cy="271440"/>
            </p14:xfrm>
          </p:contentPart>
        </mc:Choice>
        <mc:Fallback xmlns="">
          <p:pic>
            <p:nvPicPr>
              <p:cNvPr id="30" name="Ink 29">
                <a:extLst>
                  <a:ext uri="{FF2B5EF4-FFF2-40B4-BE49-F238E27FC236}">
                    <a16:creationId xmlns:a16="http://schemas.microsoft.com/office/drawing/2014/main" id="{9ED56C61-4F0D-4121-9437-EF6EE99949F3}"/>
                  </a:ext>
                </a:extLst>
              </p:cNvPr>
              <p:cNvPicPr/>
              <p:nvPr/>
            </p:nvPicPr>
            <p:blipFill>
              <a:blip r:embed="rId39"/>
              <a:stretch>
                <a:fillRect/>
              </a:stretch>
            </p:blipFill>
            <p:spPr>
              <a:xfrm>
                <a:off x="8673252" y="4594528"/>
                <a:ext cx="1450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29" name="Ink 1028">
                <a:extLst>
                  <a:ext uri="{FF2B5EF4-FFF2-40B4-BE49-F238E27FC236}">
                    <a16:creationId xmlns:a16="http://schemas.microsoft.com/office/drawing/2014/main" id="{B94325C9-603D-4A3B-9EF1-D774635EA2C0}"/>
                  </a:ext>
                </a:extLst>
              </p14:cNvPr>
              <p14:cNvContentPartPr/>
              <p14:nvPr/>
            </p14:nvContentPartPr>
            <p14:xfrm>
              <a:off x="9344292" y="4120408"/>
              <a:ext cx="140400" cy="817920"/>
            </p14:xfrm>
          </p:contentPart>
        </mc:Choice>
        <mc:Fallback xmlns="">
          <p:pic>
            <p:nvPicPr>
              <p:cNvPr id="1029" name="Ink 1028">
                <a:extLst>
                  <a:ext uri="{FF2B5EF4-FFF2-40B4-BE49-F238E27FC236}">
                    <a16:creationId xmlns:a16="http://schemas.microsoft.com/office/drawing/2014/main" id="{B94325C9-603D-4A3B-9EF1-D774635EA2C0}"/>
                  </a:ext>
                </a:extLst>
              </p:cNvPr>
              <p:cNvPicPr/>
              <p:nvPr/>
            </p:nvPicPr>
            <p:blipFill>
              <a:blip r:embed="rId41"/>
              <a:stretch>
                <a:fillRect/>
              </a:stretch>
            </p:blipFill>
            <p:spPr>
              <a:xfrm>
                <a:off x="9329892" y="4106008"/>
                <a:ext cx="16848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30" name="Ink 1029">
                <a:extLst>
                  <a:ext uri="{FF2B5EF4-FFF2-40B4-BE49-F238E27FC236}">
                    <a16:creationId xmlns:a16="http://schemas.microsoft.com/office/drawing/2014/main" id="{6948CBBA-68E7-4BA7-A977-2367E2009DF9}"/>
                  </a:ext>
                </a:extLst>
              </p14:cNvPr>
              <p14:cNvContentPartPr/>
              <p14:nvPr/>
            </p14:nvContentPartPr>
            <p14:xfrm>
              <a:off x="8951532" y="4174048"/>
              <a:ext cx="326160" cy="751680"/>
            </p14:xfrm>
          </p:contentPart>
        </mc:Choice>
        <mc:Fallback xmlns="">
          <p:pic>
            <p:nvPicPr>
              <p:cNvPr id="1030" name="Ink 1029">
                <a:extLst>
                  <a:ext uri="{FF2B5EF4-FFF2-40B4-BE49-F238E27FC236}">
                    <a16:creationId xmlns:a16="http://schemas.microsoft.com/office/drawing/2014/main" id="{6948CBBA-68E7-4BA7-A977-2367E2009DF9}"/>
                  </a:ext>
                </a:extLst>
              </p:cNvPr>
              <p:cNvPicPr/>
              <p:nvPr/>
            </p:nvPicPr>
            <p:blipFill>
              <a:blip r:embed="rId43"/>
              <a:stretch>
                <a:fillRect/>
              </a:stretch>
            </p:blipFill>
            <p:spPr>
              <a:xfrm>
                <a:off x="8937132" y="4159648"/>
                <a:ext cx="35424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31" name="Ink 1030">
                <a:extLst>
                  <a:ext uri="{FF2B5EF4-FFF2-40B4-BE49-F238E27FC236}">
                    <a16:creationId xmlns:a16="http://schemas.microsoft.com/office/drawing/2014/main" id="{D8917F73-FC7D-4203-91A1-B57B652F3857}"/>
                  </a:ext>
                </a:extLst>
              </p14:cNvPr>
              <p14:cNvContentPartPr/>
              <p14:nvPr/>
            </p14:nvContentPartPr>
            <p14:xfrm>
              <a:off x="8434212" y="3920248"/>
              <a:ext cx="113040" cy="1003680"/>
            </p14:xfrm>
          </p:contentPart>
        </mc:Choice>
        <mc:Fallback xmlns="">
          <p:pic>
            <p:nvPicPr>
              <p:cNvPr id="1031" name="Ink 1030">
                <a:extLst>
                  <a:ext uri="{FF2B5EF4-FFF2-40B4-BE49-F238E27FC236}">
                    <a16:creationId xmlns:a16="http://schemas.microsoft.com/office/drawing/2014/main" id="{D8917F73-FC7D-4203-91A1-B57B652F3857}"/>
                  </a:ext>
                </a:extLst>
              </p:cNvPr>
              <p:cNvPicPr/>
              <p:nvPr/>
            </p:nvPicPr>
            <p:blipFill>
              <a:blip r:embed="rId45"/>
              <a:stretch>
                <a:fillRect/>
              </a:stretch>
            </p:blipFill>
            <p:spPr>
              <a:xfrm>
                <a:off x="8419812" y="3905848"/>
                <a:ext cx="141120" cy="1031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2" name="Ink 1031">
                <a:extLst>
                  <a:ext uri="{FF2B5EF4-FFF2-40B4-BE49-F238E27FC236}">
                    <a16:creationId xmlns:a16="http://schemas.microsoft.com/office/drawing/2014/main" id="{89A88D8E-BEF8-4F61-9980-E53F6FF4E260}"/>
                  </a:ext>
                </a:extLst>
              </p14:cNvPr>
              <p14:cNvContentPartPr/>
              <p14:nvPr/>
            </p14:nvContentPartPr>
            <p14:xfrm>
              <a:off x="9641292" y="4916368"/>
              <a:ext cx="15120" cy="73800"/>
            </p14:xfrm>
          </p:contentPart>
        </mc:Choice>
        <mc:Fallback xmlns="">
          <p:pic>
            <p:nvPicPr>
              <p:cNvPr id="1032" name="Ink 1031">
                <a:extLst>
                  <a:ext uri="{FF2B5EF4-FFF2-40B4-BE49-F238E27FC236}">
                    <a16:creationId xmlns:a16="http://schemas.microsoft.com/office/drawing/2014/main" id="{89A88D8E-BEF8-4F61-9980-E53F6FF4E260}"/>
                  </a:ext>
                </a:extLst>
              </p:cNvPr>
              <p:cNvPicPr/>
              <p:nvPr/>
            </p:nvPicPr>
            <p:blipFill>
              <a:blip r:embed="rId47"/>
              <a:stretch>
                <a:fillRect/>
              </a:stretch>
            </p:blipFill>
            <p:spPr>
              <a:xfrm>
                <a:off x="9626892" y="4901968"/>
                <a:ext cx="43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33" name="Ink 1032">
                <a:extLst>
                  <a:ext uri="{FF2B5EF4-FFF2-40B4-BE49-F238E27FC236}">
                    <a16:creationId xmlns:a16="http://schemas.microsoft.com/office/drawing/2014/main" id="{8E75BF54-4992-4AF3-A7BE-7B5A2CFDB856}"/>
                  </a:ext>
                </a:extLst>
              </p14:cNvPr>
              <p14:cNvContentPartPr/>
              <p14:nvPr/>
            </p14:nvContentPartPr>
            <p14:xfrm>
              <a:off x="9685572" y="4094848"/>
              <a:ext cx="47160" cy="466200"/>
            </p14:xfrm>
          </p:contentPart>
        </mc:Choice>
        <mc:Fallback xmlns="">
          <p:pic>
            <p:nvPicPr>
              <p:cNvPr id="1033" name="Ink 1032">
                <a:extLst>
                  <a:ext uri="{FF2B5EF4-FFF2-40B4-BE49-F238E27FC236}">
                    <a16:creationId xmlns:a16="http://schemas.microsoft.com/office/drawing/2014/main" id="{8E75BF54-4992-4AF3-A7BE-7B5A2CFDB856}"/>
                  </a:ext>
                </a:extLst>
              </p:cNvPr>
              <p:cNvPicPr/>
              <p:nvPr/>
            </p:nvPicPr>
            <p:blipFill>
              <a:blip r:embed="rId49"/>
              <a:stretch>
                <a:fillRect/>
              </a:stretch>
            </p:blipFill>
            <p:spPr>
              <a:xfrm>
                <a:off x="9671172" y="4080448"/>
                <a:ext cx="752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34" name="Ink 1033">
                <a:extLst>
                  <a:ext uri="{FF2B5EF4-FFF2-40B4-BE49-F238E27FC236}">
                    <a16:creationId xmlns:a16="http://schemas.microsoft.com/office/drawing/2014/main" id="{5E672B08-0E29-4AB5-A608-EB4B58E99123}"/>
                  </a:ext>
                </a:extLst>
              </p14:cNvPr>
              <p14:cNvContentPartPr/>
              <p14:nvPr/>
            </p14:nvContentPartPr>
            <p14:xfrm>
              <a:off x="5632692" y="3086848"/>
              <a:ext cx="1212120" cy="1072800"/>
            </p14:xfrm>
          </p:contentPart>
        </mc:Choice>
        <mc:Fallback xmlns="">
          <p:pic>
            <p:nvPicPr>
              <p:cNvPr id="1034" name="Ink 1033">
                <a:extLst>
                  <a:ext uri="{FF2B5EF4-FFF2-40B4-BE49-F238E27FC236}">
                    <a16:creationId xmlns:a16="http://schemas.microsoft.com/office/drawing/2014/main" id="{5E672B08-0E29-4AB5-A608-EB4B58E99123}"/>
                  </a:ext>
                </a:extLst>
              </p:cNvPr>
              <p:cNvPicPr/>
              <p:nvPr/>
            </p:nvPicPr>
            <p:blipFill>
              <a:blip r:embed="rId51"/>
              <a:stretch>
                <a:fillRect/>
              </a:stretch>
            </p:blipFill>
            <p:spPr>
              <a:xfrm>
                <a:off x="5618292" y="3072448"/>
                <a:ext cx="1240200" cy="1100880"/>
              </a:xfrm>
              <a:prstGeom prst="rect">
                <a:avLst/>
              </a:prstGeom>
            </p:spPr>
          </p:pic>
        </mc:Fallback>
      </mc:AlternateContent>
    </p:spTree>
    <p:extLst>
      <p:ext uri="{BB962C8B-B14F-4D97-AF65-F5344CB8AC3E}">
        <p14:creationId xmlns:p14="http://schemas.microsoft.com/office/powerpoint/2010/main" val="2836191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18A6D11-7D1F-45A7-8B14-FE9C2D72B02E}"/>
                  </a:ext>
                </a:extLst>
              </p14:cNvPr>
              <p14:cNvContentPartPr/>
              <p14:nvPr/>
            </p14:nvContentPartPr>
            <p14:xfrm>
              <a:off x="851532" y="2497888"/>
              <a:ext cx="8868600" cy="2341080"/>
            </p14:xfrm>
          </p:contentPart>
        </mc:Choice>
        <mc:Fallback xmlns="">
          <p:pic>
            <p:nvPicPr>
              <p:cNvPr id="3" name="Ink 2">
                <a:extLst>
                  <a:ext uri="{FF2B5EF4-FFF2-40B4-BE49-F238E27FC236}">
                    <a16:creationId xmlns:a16="http://schemas.microsoft.com/office/drawing/2014/main" id="{218A6D11-7D1F-45A7-8B14-FE9C2D72B02E}"/>
                  </a:ext>
                </a:extLst>
              </p:cNvPr>
              <p:cNvPicPr/>
              <p:nvPr/>
            </p:nvPicPr>
            <p:blipFill>
              <a:blip r:embed="rId5"/>
              <a:stretch>
                <a:fillRect/>
              </a:stretch>
            </p:blipFill>
            <p:spPr>
              <a:xfrm>
                <a:off x="837132" y="2483488"/>
                <a:ext cx="8896680" cy="2369160"/>
              </a:xfrm>
              <a:prstGeom prst="rect">
                <a:avLst/>
              </a:prstGeom>
            </p:spPr>
          </p:pic>
        </mc:Fallback>
      </mc:AlternateContent>
    </p:spTree>
    <p:extLst>
      <p:ext uri="{BB962C8B-B14F-4D97-AF65-F5344CB8AC3E}">
        <p14:creationId xmlns:p14="http://schemas.microsoft.com/office/powerpoint/2010/main" val="2670049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7057"/>
            <a:ext cx="12192000" cy="3003885"/>
          </a:xfrm>
        </p:spPr>
        <p:txBody>
          <a:bodyPr anchor="ctr">
            <a:normAutofit/>
          </a:bodyPr>
          <a:lstStyle/>
          <a:p>
            <a:pPr algn="ctr"/>
            <a:r>
              <a:rPr lang="en-US" sz="4700" dirty="0"/>
              <a:t>Each test should </a:t>
            </a:r>
            <a:br>
              <a:rPr lang="en-US" sz="4700" dirty="0"/>
            </a:br>
            <a:r>
              <a:rPr lang="en-US" sz="4700" dirty="0"/>
              <a:t>create its own test data</a:t>
            </a:r>
            <a:endParaRPr lang="en-US" sz="4700" u="sng" dirty="0"/>
          </a:p>
        </p:txBody>
      </p:sp>
    </p:spTree>
    <p:extLst>
      <p:ext uri="{BB962C8B-B14F-4D97-AF65-F5344CB8AC3E}">
        <p14:creationId xmlns:p14="http://schemas.microsoft.com/office/powerpoint/2010/main" val="419540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err="1"/>
              <a:t>PageObject</a:t>
            </a:r>
            <a:r>
              <a:rPr lang="en-US" sz="4000" dirty="0"/>
              <a:t> pattern</a:t>
            </a:r>
            <a:br>
              <a:rPr lang="en-US" sz="4000" dirty="0"/>
            </a:br>
            <a:endParaRPr lang="en-US" sz="4000" dirty="0"/>
          </a:p>
          <a:p>
            <a:r>
              <a:rPr lang="en-US" sz="4000" dirty="0"/>
              <a:t>Create and manage test data</a:t>
            </a:r>
            <a:br>
              <a:rPr lang="en-US" sz="4000" dirty="0"/>
            </a:br>
            <a:endParaRPr lang="en-US" sz="4000" dirty="0"/>
          </a:p>
          <a:p>
            <a:r>
              <a:rPr lang="en-US" sz="4000" dirty="0"/>
              <a:t>Make UI tests easier to write / less brittle</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4333D-4183-40BB-8744-7D16775EEDA2}"/>
              </a:ext>
            </a:extLst>
          </p:cNvPr>
          <p:cNvPicPr>
            <a:picLocks noChangeAspect="1"/>
          </p:cNvPicPr>
          <p:nvPr/>
        </p:nvPicPr>
        <p:blipFill>
          <a:blip r:embed="rId3"/>
          <a:stretch>
            <a:fillRect/>
          </a:stretch>
        </p:blipFill>
        <p:spPr>
          <a:xfrm>
            <a:off x="481304" y="491549"/>
            <a:ext cx="4990578" cy="4086487"/>
          </a:xfrm>
          <a:prstGeom prst="rect">
            <a:avLst/>
          </a:prstGeom>
        </p:spPr>
      </p:pic>
      <p:pic>
        <p:nvPicPr>
          <p:cNvPr id="11" name="Picture 10">
            <a:extLst>
              <a:ext uri="{FF2B5EF4-FFF2-40B4-BE49-F238E27FC236}">
                <a16:creationId xmlns:a16="http://schemas.microsoft.com/office/drawing/2014/main" id="{E7C46A7D-35AD-4ABB-B500-7B1E514F82FA}"/>
              </a:ext>
            </a:extLst>
          </p:cNvPr>
          <p:cNvPicPr>
            <a:picLocks noChangeAspect="1"/>
          </p:cNvPicPr>
          <p:nvPr/>
        </p:nvPicPr>
        <p:blipFill>
          <a:blip r:embed="rId4"/>
          <a:stretch>
            <a:fillRect/>
          </a:stretch>
        </p:blipFill>
        <p:spPr>
          <a:xfrm>
            <a:off x="436808" y="5425524"/>
            <a:ext cx="10897847" cy="789120"/>
          </a:xfrm>
          <a:prstGeom prst="rect">
            <a:avLst/>
          </a:prstGeom>
        </p:spPr>
      </p:pic>
      <mc:AlternateContent xmlns:mc="http://schemas.openxmlformats.org/markup-compatibility/2006">
        <mc:Choice xmlns:p14="http://schemas.microsoft.com/office/powerpoint/2010/main" Requires="p14">
          <p:contentPart p14:bwMode="auto" r:id="rId5">
            <p14:nvContentPartPr>
              <p14:cNvPr id="71" name="Ink 70">
                <a:extLst>
                  <a:ext uri="{FF2B5EF4-FFF2-40B4-BE49-F238E27FC236}">
                    <a16:creationId xmlns:a16="http://schemas.microsoft.com/office/drawing/2014/main" id="{3BB1972B-5C15-4FD6-A311-240866FEFEA8}"/>
                  </a:ext>
                </a:extLst>
              </p14:cNvPr>
              <p14:cNvContentPartPr/>
              <p14:nvPr/>
            </p14:nvContentPartPr>
            <p14:xfrm>
              <a:off x="2489378" y="124151"/>
              <a:ext cx="8291160" cy="5261760"/>
            </p14:xfrm>
          </p:contentPart>
        </mc:Choice>
        <mc:Fallback>
          <p:pic>
            <p:nvPicPr>
              <p:cNvPr id="71" name="Ink 70">
                <a:extLst>
                  <a:ext uri="{FF2B5EF4-FFF2-40B4-BE49-F238E27FC236}">
                    <a16:creationId xmlns:a16="http://schemas.microsoft.com/office/drawing/2014/main" id="{3BB1972B-5C15-4FD6-A311-240866FEFEA8}"/>
                  </a:ext>
                </a:extLst>
              </p:cNvPr>
              <p:cNvPicPr/>
              <p:nvPr/>
            </p:nvPicPr>
            <p:blipFill>
              <a:blip r:embed="rId6"/>
              <a:stretch>
                <a:fillRect/>
              </a:stretch>
            </p:blipFill>
            <p:spPr>
              <a:xfrm>
                <a:off x="2480018" y="115151"/>
                <a:ext cx="8309160" cy="5279400"/>
              </a:xfrm>
              <a:prstGeom prst="rect">
                <a:avLst/>
              </a:prstGeom>
            </p:spPr>
          </p:pic>
        </mc:Fallback>
      </mc:AlternateContent>
      <p:pic>
        <p:nvPicPr>
          <p:cNvPr id="81" name="Picture 80">
            <a:extLst>
              <a:ext uri="{FF2B5EF4-FFF2-40B4-BE49-F238E27FC236}">
                <a16:creationId xmlns:a16="http://schemas.microsoft.com/office/drawing/2014/main" id="{E82E6038-F16F-433D-B69F-751419744EC4}"/>
              </a:ext>
            </a:extLst>
          </p:cNvPr>
          <p:cNvPicPr>
            <a:picLocks noChangeAspect="1"/>
          </p:cNvPicPr>
          <p:nvPr/>
        </p:nvPicPr>
        <p:blipFill>
          <a:blip r:embed="rId7"/>
          <a:stretch>
            <a:fillRect/>
          </a:stretch>
        </p:blipFill>
        <p:spPr>
          <a:xfrm>
            <a:off x="6634958" y="124151"/>
            <a:ext cx="4617760" cy="1990788"/>
          </a:xfrm>
          <a:prstGeom prst="rect">
            <a:avLst/>
          </a:prstGeom>
        </p:spPr>
      </p:pic>
      <p:pic>
        <p:nvPicPr>
          <p:cNvPr id="82" name="Picture 81">
            <a:extLst>
              <a:ext uri="{FF2B5EF4-FFF2-40B4-BE49-F238E27FC236}">
                <a16:creationId xmlns:a16="http://schemas.microsoft.com/office/drawing/2014/main" id="{A45686B9-C648-40DE-BD6F-FBB1DE3F43D4}"/>
              </a:ext>
            </a:extLst>
          </p:cNvPr>
          <p:cNvPicPr>
            <a:picLocks noChangeAspect="1"/>
          </p:cNvPicPr>
          <p:nvPr/>
        </p:nvPicPr>
        <p:blipFill>
          <a:blip r:embed="rId7"/>
          <a:stretch>
            <a:fillRect/>
          </a:stretch>
        </p:blipFill>
        <p:spPr>
          <a:xfrm>
            <a:off x="8823745" y="855581"/>
            <a:ext cx="2581275" cy="1943100"/>
          </a:xfrm>
          <a:prstGeom prst="rect">
            <a:avLst/>
          </a:prstGeom>
        </p:spPr>
      </p:pic>
    </p:spTree>
    <p:extLst>
      <p:ext uri="{BB962C8B-B14F-4D97-AF65-F5344CB8AC3E}">
        <p14:creationId xmlns:p14="http://schemas.microsoft.com/office/powerpoint/2010/main" val="37088487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4333D-4183-40BB-8744-7D16775EEDA2}"/>
              </a:ext>
            </a:extLst>
          </p:cNvPr>
          <p:cNvPicPr>
            <a:picLocks noChangeAspect="1"/>
          </p:cNvPicPr>
          <p:nvPr/>
        </p:nvPicPr>
        <p:blipFill>
          <a:blip r:embed="rId3"/>
          <a:stretch>
            <a:fillRect/>
          </a:stretch>
        </p:blipFill>
        <p:spPr>
          <a:xfrm>
            <a:off x="481304" y="491549"/>
            <a:ext cx="4990578" cy="4086487"/>
          </a:xfrm>
          <a:prstGeom prst="rect">
            <a:avLst/>
          </a:prstGeom>
        </p:spPr>
      </p:pic>
      <p:pic>
        <p:nvPicPr>
          <p:cNvPr id="11" name="Picture 10">
            <a:extLst>
              <a:ext uri="{FF2B5EF4-FFF2-40B4-BE49-F238E27FC236}">
                <a16:creationId xmlns:a16="http://schemas.microsoft.com/office/drawing/2014/main" id="{E7C46A7D-35AD-4ABB-B500-7B1E514F82FA}"/>
              </a:ext>
            </a:extLst>
          </p:cNvPr>
          <p:cNvPicPr>
            <a:picLocks noChangeAspect="1"/>
          </p:cNvPicPr>
          <p:nvPr/>
        </p:nvPicPr>
        <p:blipFill>
          <a:blip r:embed="rId4"/>
          <a:stretch>
            <a:fillRect/>
          </a:stretch>
        </p:blipFill>
        <p:spPr>
          <a:xfrm>
            <a:off x="436808" y="5425524"/>
            <a:ext cx="10897847" cy="789120"/>
          </a:xfrm>
          <a:prstGeom prst="rect">
            <a:avLst/>
          </a:prstGeom>
        </p:spPr>
      </p:pic>
      <mc:AlternateContent xmlns:mc="http://schemas.openxmlformats.org/markup-compatibility/2006">
        <mc:Choice xmlns:p14="http://schemas.microsoft.com/office/powerpoint/2010/main" Requires="p14">
          <p:contentPart p14:bwMode="auto" r:id="rId5">
            <p14:nvContentPartPr>
              <p14:cNvPr id="71" name="Ink 70">
                <a:extLst>
                  <a:ext uri="{FF2B5EF4-FFF2-40B4-BE49-F238E27FC236}">
                    <a16:creationId xmlns:a16="http://schemas.microsoft.com/office/drawing/2014/main" id="{3BB1972B-5C15-4FD6-A311-240866FEFEA8}"/>
                  </a:ext>
                </a:extLst>
              </p14:cNvPr>
              <p14:cNvContentPartPr/>
              <p14:nvPr/>
            </p14:nvContentPartPr>
            <p14:xfrm>
              <a:off x="2489378" y="124151"/>
              <a:ext cx="8291160" cy="5261760"/>
            </p14:xfrm>
          </p:contentPart>
        </mc:Choice>
        <mc:Fallback>
          <p:pic>
            <p:nvPicPr>
              <p:cNvPr id="71" name="Ink 70">
                <a:extLst>
                  <a:ext uri="{FF2B5EF4-FFF2-40B4-BE49-F238E27FC236}">
                    <a16:creationId xmlns:a16="http://schemas.microsoft.com/office/drawing/2014/main" id="{3BB1972B-5C15-4FD6-A311-240866FEFEA8}"/>
                  </a:ext>
                </a:extLst>
              </p:cNvPr>
              <p:cNvPicPr/>
              <p:nvPr/>
            </p:nvPicPr>
            <p:blipFill>
              <a:blip r:embed="rId6"/>
              <a:stretch>
                <a:fillRect/>
              </a:stretch>
            </p:blipFill>
            <p:spPr>
              <a:xfrm>
                <a:off x="2480018" y="115151"/>
                <a:ext cx="8309160" cy="5279400"/>
              </a:xfrm>
              <a:prstGeom prst="rect">
                <a:avLst/>
              </a:prstGeom>
            </p:spPr>
          </p:pic>
        </mc:Fallback>
      </mc:AlternateContent>
      <p:pic>
        <p:nvPicPr>
          <p:cNvPr id="81" name="Picture 80">
            <a:extLst>
              <a:ext uri="{FF2B5EF4-FFF2-40B4-BE49-F238E27FC236}">
                <a16:creationId xmlns:a16="http://schemas.microsoft.com/office/drawing/2014/main" id="{E82E6038-F16F-433D-B69F-751419744EC4}"/>
              </a:ext>
            </a:extLst>
          </p:cNvPr>
          <p:cNvPicPr>
            <a:picLocks noChangeAspect="1"/>
          </p:cNvPicPr>
          <p:nvPr/>
        </p:nvPicPr>
        <p:blipFill>
          <a:blip r:embed="rId7"/>
          <a:stretch>
            <a:fillRect/>
          </a:stretch>
        </p:blipFill>
        <p:spPr>
          <a:xfrm>
            <a:off x="6634958" y="124151"/>
            <a:ext cx="4617760" cy="1990788"/>
          </a:xfrm>
          <a:prstGeom prst="rect">
            <a:avLst/>
          </a:prstGeom>
        </p:spPr>
      </p:pic>
      <p:pic>
        <p:nvPicPr>
          <p:cNvPr id="82" name="Picture 81">
            <a:extLst>
              <a:ext uri="{FF2B5EF4-FFF2-40B4-BE49-F238E27FC236}">
                <a16:creationId xmlns:a16="http://schemas.microsoft.com/office/drawing/2014/main" id="{A45686B9-C648-40DE-BD6F-FBB1DE3F43D4}"/>
              </a:ext>
            </a:extLst>
          </p:cNvPr>
          <p:cNvPicPr>
            <a:picLocks noChangeAspect="1"/>
          </p:cNvPicPr>
          <p:nvPr/>
        </p:nvPicPr>
        <p:blipFill>
          <a:blip r:embed="rId7"/>
          <a:stretch>
            <a:fillRect/>
          </a:stretch>
        </p:blipFill>
        <p:spPr>
          <a:xfrm>
            <a:off x="8823745" y="855581"/>
            <a:ext cx="2581275" cy="1943100"/>
          </a:xfrm>
          <a:prstGeom prst="rect">
            <a:avLst/>
          </a:prstGeom>
        </p:spPr>
      </p:pic>
      <p:pic>
        <p:nvPicPr>
          <p:cNvPr id="2" name="Picture 1">
            <a:extLst>
              <a:ext uri="{FF2B5EF4-FFF2-40B4-BE49-F238E27FC236}">
                <a16:creationId xmlns:a16="http://schemas.microsoft.com/office/drawing/2014/main" id="{5E5F0301-542B-45F8-979E-F4DB3006A65E}"/>
              </a:ext>
            </a:extLst>
          </p:cNvPr>
          <p:cNvPicPr>
            <a:picLocks noChangeAspect="1"/>
          </p:cNvPicPr>
          <p:nvPr/>
        </p:nvPicPr>
        <p:blipFill>
          <a:blip r:embed="rId8"/>
          <a:stretch>
            <a:fillRect/>
          </a:stretch>
        </p:blipFill>
        <p:spPr>
          <a:xfrm>
            <a:off x="7176135" y="227814"/>
            <a:ext cx="4298800" cy="2067518"/>
          </a:xfrm>
          <a:prstGeom prst="rect">
            <a:avLst/>
          </a:prstGeom>
        </p:spPr>
      </p:pic>
    </p:spTree>
    <p:extLst>
      <p:ext uri="{BB962C8B-B14F-4D97-AF65-F5344CB8AC3E}">
        <p14:creationId xmlns:p14="http://schemas.microsoft.com/office/powerpoint/2010/main" val="40473864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4333D-4183-40BB-8744-7D16775EEDA2}"/>
              </a:ext>
            </a:extLst>
          </p:cNvPr>
          <p:cNvPicPr>
            <a:picLocks noChangeAspect="1"/>
          </p:cNvPicPr>
          <p:nvPr/>
        </p:nvPicPr>
        <p:blipFill>
          <a:blip r:embed="rId3"/>
          <a:stretch>
            <a:fillRect/>
          </a:stretch>
        </p:blipFill>
        <p:spPr>
          <a:xfrm>
            <a:off x="481304" y="491549"/>
            <a:ext cx="4990578" cy="4086487"/>
          </a:xfrm>
          <a:prstGeom prst="rect">
            <a:avLst/>
          </a:prstGeom>
        </p:spPr>
      </p:pic>
      <p:pic>
        <p:nvPicPr>
          <p:cNvPr id="81" name="Picture 80">
            <a:extLst>
              <a:ext uri="{FF2B5EF4-FFF2-40B4-BE49-F238E27FC236}">
                <a16:creationId xmlns:a16="http://schemas.microsoft.com/office/drawing/2014/main" id="{E82E6038-F16F-433D-B69F-751419744EC4}"/>
              </a:ext>
            </a:extLst>
          </p:cNvPr>
          <p:cNvPicPr>
            <a:picLocks noChangeAspect="1"/>
          </p:cNvPicPr>
          <p:nvPr/>
        </p:nvPicPr>
        <p:blipFill>
          <a:blip r:embed="rId4"/>
          <a:stretch>
            <a:fillRect/>
          </a:stretch>
        </p:blipFill>
        <p:spPr>
          <a:xfrm>
            <a:off x="6634958" y="124151"/>
            <a:ext cx="4617760" cy="1990788"/>
          </a:xfrm>
          <a:prstGeom prst="rect">
            <a:avLst/>
          </a:prstGeom>
        </p:spPr>
      </p:pic>
      <p:pic>
        <p:nvPicPr>
          <p:cNvPr id="82" name="Picture 81">
            <a:extLst>
              <a:ext uri="{FF2B5EF4-FFF2-40B4-BE49-F238E27FC236}">
                <a16:creationId xmlns:a16="http://schemas.microsoft.com/office/drawing/2014/main" id="{A45686B9-C648-40DE-BD6F-FBB1DE3F43D4}"/>
              </a:ext>
            </a:extLst>
          </p:cNvPr>
          <p:cNvPicPr>
            <a:picLocks noChangeAspect="1"/>
          </p:cNvPicPr>
          <p:nvPr/>
        </p:nvPicPr>
        <p:blipFill>
          <a:blip r:embed="rId4"/>
          <a:stretch>
            <a:fillRect/>
          </a:stretch>
        </p:blipFill>
        <p:spPr>
          <a:xfrm>
            <a:off x="8823745" y="855581"/>
            <a:ext cx="2581275" cy="1943100"/>
          </a:xfrm>
          <a:prstGeom prst="rect">
            <a:avLst/>
          </a:prstGeom>
        </p:spPr>
      </p:pic>
      <p:pic>
        <p:nvPicPr>
          <p:cNvPr id="2" name="Picture 1">
            <a:extLst>
              <a:ext uri="{FF2B5EF4-FFF2-40B4-BE49-F238E27FC236}">
                <a16:creationId xmlns:a16="http://schemas.microsoft.com/office/drawing/2014/main" id="{F5313B08-E0F5-4B7E-8EED-112B15F88F17}"/>
              </a:ext>
            </a:extLst>
          </p:cNvPr>
          <p:cNvPicPr>
            <a:picLocks noChangeAspect="1"/>
          </p:cNvPicPr>
          <p:nvPr/>
        </p:nvPicPr>
        <p:blipFill>
          <a:blip r:embed="rId5"/>
          <a:stretch>
            <a:fillRect/>
          </a:stretch>
        </p:blipFill>
        <p:spPr>
          <a:xfrm>
            <a:off x="523835" y="522258"/>
            <a:ext cx="8147608" cy="4055778"/>
          </a:xfrm>
          <a:prstGeom prst="rect">
            <a:avLst/>
          </a:prstGeom>
        </p:spPr>
      </p:pic>
      <p:pic>
        <p:nvPicPr>
          <p:cNvPr id="5" name="Picture 4">
            <a:extLst>
              <a:ext uri="{FF2B5EF4-FFF2-40B4-BE49-F238E27FC236}">
                <a16:creationId xmlns:a16="http://schemas.microsoft.com/office/drawing/2014/main" id="{BC52C315-F416-4263-BCC3-02446A562FD6}"/>
              </a:ext>
            </a:extLst>
          </p:cNvPr>
          <p:cNvPicPr>
            <a:picLocks noChangeAspect="1"/>
          </p:cNvPicPr>
          <p:nvPr/>
        </p:nvPicPr>
        <p:blipFill>
          <a:blip r:embed="rId6"/>
          <a:stretch>
            <a:fillRect/>
          </a:stretch>
        </p:blipFill>
        <p:spPr>
          <a:xfrm>
            <a:off x="481304" y="5462056"/>
            <a:ext cx="9029700" cy="733425"/>
          </a:xfrm>
          <a:prstGeom prst="rect">
            <a:avLst/>
          </a:prstGeom>
        </p:spPr>
      </p:pic>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65DA9424-E043-4AA7-AF4B-55B080B89890}"/>
                  </a:ext>
                </a:extLst>
              </p14:cNvPr>
              <p14:cNvContentPartPr/>
              <p14:nvPr/>
            </p14:nvContentPartPr>
            <p14:xfrm>
              <a:off x="3747938" y="1685353"/>
              <a:ext cx="2585520" cy="618120"/>
            </p14:xfrm>
          </p:contentPart>
        </mc:Choice>
        <mc:Fallback>
          <p:pic>
            <p:nvPicPr>
              <p:cNvPr id="6" name="Ink 5">
                <a:extLst>
                  <a:ext uri="{FF2B5EF4-FFF2-40B4-BE49-F238E27FC236}">
                    <a16:creationId xmlns:a16="http://schemas.microsoft.com/office/drawing/2014/main" id="{65DA9424-E043-4AA7-AF4B-55B080B89890}"/>
                  </a:ext>
                </a:extLst>
              </p:cNvPr>
              <p:cNvPicPr/>
              <p:nvPr/>
            </p:nvPicPr>
            <p:blipFill>
              <a:blip r:embed="rId8"/>
              <a:stretch>
                <a:fillRect/>
              </a:stretch>
            </p:blipFill>
            <p:spPr>
              <a:xfrm>
                <a:off x="3738938" y="1676353"/>
                <a:ext cx="260316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544641CD-B327-40A5-9627-2C7EB2142B37}"/>
                  </a:ext>
                </a:extLst>
              </p14:cNvPr>
              <p14:cNvContentPartPr/>
              <p14:nvPr/>
            </p14:nvContentPartPr>
            <p14:xfrm>
              <a:off x="5197298" y="5266993"/>
              <a:ext cx="3382200" cy="654840"/>
            </p14:xfrm>
          </p:contentPart>
        </mc:Choice>
        <mc:Fallback>
          <p:pic>
            <p:nvPicPr>
              <p:cNvPr id="7" name="Ink 6">
                <a:extLst>
                  <a:ext uri="{FF2B5EF4-FFF2-40B4-BE49-F238E27FC236}">
                    <a16:creationId xmlns:a16="http://schemas.microsoft.com/office/drawing/2014/main" id="{544641CD-B327-40A5-9627-2C7EB2142B37}"/>
                  </a:ext>
                </a:extLst>
              </p:cNvPr>
              <p:cNvPicPr/>
              <p:nvPr/>
            </p:nvPicPr>
            <p:blipFill>
              <a:blip r:embed="rId10"/>
              <a:stretch>
                <a:fillRect/>
              </a:stretch>
            </p:blipFill>
            <p:spPr>
              <a:xfrm>
                <a:off x="5188298" y="5257993"/>
                <a:ext cx="3399840" cy="672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7B4737B4-B65F-41A4-B69F-79843E90786A}"/>
                  </a:ext>
                </a:extLst>
              </p14:cNvPr>
              <p14:cNvContentPartPr/>
              <p14:nvPr/>
            </p14:nvContentPartPr>
            <p14:xfrm>
              <a:off x="7978658" y="712633"/>
              <a:ext cx="117720" cy="125640"/>
            </p14:xfrm>
          </p:contentPart>
        </mc:Choice>
        <mc:Fallback>
          <p:pic>
            <p:nvPicPr>
              <p:cNvPr id="12" name="Ink 11">
                <a:extLst>
                  <a:ext uri="{FF2B5EF4-FFF2-40B4-BE49-F238E27FC236}">
                    <a16:creationId xmlns:a16="http://schemas.microsoft.com/office/drawing/2014/main" id="{7B4737B4-B65F-41A4-B69F-79843E90786A}"/>
                  </a:ext>
                </a:extLst>
              </p:cNvPr>
              <p:cNvPicPr/>
              <p:nvPr/>
            </p:nvPicPr>
            <p:blipFill>
              <a:blip r:embed="rId12"/>
              <a:stretch>
                <a:fillRect/>
              </a:stretch>
            </p:blipFill>
            <p:spPr>
              <a:xfrm>
                <a:off x="7969658" y="703633"/>
                <a:ext cx="1353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23C7CD08-6C80-4CDA-881D-89D7134B0525}"/>
                  </a:ext>
                </a:extLst>
              </p14:cNvPr>
              <p14:cNvContentPartPr/>
              <p14:nvPr/>
            </p14:nvContentPartPr>
            <p14:xfrm>
              <a:off x="8204378" y="650353"/>
              <a:ext cx="66960" cy="218160"/>
            </p14:xfrm>
          </p:contentPart>
        </mc:Choice>
        <mc:Fallback>
          <p:pic>
            <p:nvPicPr>
              <p:cNvPr id="13" name="Ink 12">
                <a:extLst>
                  <a:ext uri="{FF2B5EF4-FFF2-40B4-BE49-F238E27FC236}">
                    <a16:creationId xmlns:a16="http://schemas.microsoft.com/office/drawing/2014/main" id="{23C7CD08-6C80-4CDA-881D-89D7134B0525}"/>
                  </a:ext>
                </a:extLst>
              </p:cNvPr>
              <p:cNvPicPr/>
              <p:nvPr/>
            </p:nvPicPr>
            <p:blipFill>
              <a:blip r:embed="rId14"/>
              <a:stretch>
                <a:fillRect/>
              </a:stretch>
            </p:blipFill>
            <p:spPr>
              <a:xfrm>
                <a:off x="8195378" y="641353"/>
                <a:ext cx="846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A0BBBFA4-D339-4475-9A06-C4E1C13EAECD}"/>
                  </a:ext>
                </a:extLst>
              </p14:cNvPr>
              <p14:cNvContentPartPr/>
              <p14:nvPr/>
            </p14:nvContentPartPr>
            <p14:xfrm>
              <a:off x="9132098" y="616873"/>
              <a:ext cx="83880" cy="165960"/>
            </p14:xfrm>
          </p:contentPart>
        </mc:Choice>
        <mc:Fallback>
          <p:pic>
            <p:nvPicPr>
              <p:cNvPr id="16" name="Ink 15">
                <a:extLst>
                  <a:ext uri="{FF2B5EF4-FFF2-40B4-BE49-F238E27FC236}">
                    <a16:creationId xmlns:a16="http://schemas.microsoft.com/office/drawing/2014/main" id="{A0BBBFA4-D339-4475-9A06-C4E1C13EAECD}"/>
                  </a:ext>
                </a:extLst>
              </p:cNvPr>
              <p:cNvPicPr/>
              <p:nvPr/>
            </p:nvPicPr>
            <p:blipFill>
              <a:blip r:embed="rId16"/>
              <a:stretch>
                <a:fillRect/>
              </a:stretch>
            </p:blipFill>
            <p:spPr>
              <a:xfrm>
                <a:off x="9123098" y="607873"/>
                <a:ext cx="1015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4EF745A1-8983-42BE-A5F5-93DBE09DFF62}"/>
                  </a:ext>
                </a:extLst>
              </p14:cNvPr>
              <p14:cNvContentPartPr/>
              <p14:nvPr/>
            </p14:nvContentPartPr>
            <p14:xfrm>
              <a:off x="9322898" y="646393"/>
              <a:ext cx="447120" cy="172080"/>
            </p14:xfrm>
          </p:contentPart>
        </mc:Choice>
        <mc:Fallback>
          <p:pic>
            <p:nvPicPr>
              <p:cNvPr id="19" name="Ink 18">
                <a:extLst>
                  <a:ext uri="{FF2B5EF4-FFF2-40B4-BE49-F238E27FC236}">
                    <a16:creationId xmlns:a16="http://schemas.microsoft.com/office/drawing/2014/main" id="{4EF745A1-8983-42BE-A5F5-93DBE09DFF62}"/>
                  </a:ext>
                </a:extLst>
              </p:cNvPr>
              <p:cNvPicPr/>
              <p:nvPr/>
            </p:nvPicPr>
            <p:blipFill>
              <a:blip r:embed="rId18"/>
              <a:stretch>
                <a:fillRect/>
              </a:stretch>
            </p:blipFill>
            <p:spPr>
              <a:xfrm>
                <a:off x="9313898" y="637393"/>
                <a:ext cx="4647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2B4D85C6-BEA5-4030-A73F-F54D2DDC808E}"/>
                  </a:ext>
                </a:extLst>
              </p14:cNvPr>
              <p14:cNvContentPartPr/>
              <p14:nvPr/>
            </p14:nvContentPartPr>
            <p14:xfrm>
              <a:off x="8788298" y="196033"/>
              <a:ext cx="198360" cy="681120"/>
            </p14:xfrm>
          </p:contentPart>
        </mc:Choice>
        <mc:Fallback>
          <p:pic>
            <p:nvPicPr>
              <p:cNvPr id="20" name="Ink 19">
                <a:extLst>
                  <a:ext uri="{FF2B5EF4-FFF2-40B4-BE49-F238E27FC236}">
                    <a16:creationId xmlns:a16="http://schemas.microsoft.com/office/drawing/2014/main" id="{2B4D85C6-BEA5-4030-A73F-F54D2DDC808E}"/>
                  </a:ext>
                </a:extLst>
              </p:cNvPr>
              <p:cNvPicPr/>
              <p:nvPr/>
            </p:nvPicPr>
            <p:blipFill>
              <a:blip r:embed="rId20"/>
              <a:stretch>
                <a:fillRect/>
              </a:stretch>
            </p:blipFill>
            <p:spPr>
              <a:xfrm>
                <a:off x="8779298" y="187033"/>
                <a:ext cx="216000" cy="698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7305F04D-EC6B-4393-A2E7-639149FCFE5D}"/>
                  </a:ext>
                </a:extLst>
              </p14:cNvPr>
              <p14:cNvContentPartPr/>
              <p14:nvPr/>
            </p14:nvContentPartPr>
            <p14:xfrm>
              <a:off x="7471778" y="128713"/>
              <a:ext cx="416520" cy="898560"/>
            </p14:xfrm>
          </p:contentPart>
        </mc:Choice>
        <mc:Fallback>
          <p:pic>
            <p:nvPicPr>
              <p:cNvPr id="21" name="Ink 20">
                <a:extLst>
                  <a:ext uri="{FF2B5EF4-FFF2-40B4-BE49-F238E27FC236}">
                    <a16:creationId xmlns:a16="http://schemas.microsoft.com/office/drawing/2014/main" id="{7305F04D-EC6B-4393-A2E7-639149FCFE5D}"/>
                  </a:ext>
                </a:extLst>
              </p:cNvPr>
              <p:cNvPicPr/>
              <p:nvPr/>
            </p:nvPicPr>
            <p:blipFill>
              <a:blip r:embed="rId22"/>
              <a:stretch>
                <a:fillRect/>
              </a:stretch>
            </p:blipFill>
            <p:spPr>
              <a:xfrm>
                <a:off x="7462778" y="119713"/>
                <a:ext cx="434160" cy="916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Ink 21">
                <a:extLst>
                  <a:ext uri="{FF2B5EF4-FFF2-40B4-BE49-F238E27FC236}">
                    <a16:creationId xmlns:a16="http://schemas.microsoft.com/office/drawing/2014/main" id="{E7EB1A4E-8783-4818-9782-BC1C4D5409DA}"/>
                  </a:ext>
                </a:extLst>
              </p14:cNvPr>
              <p14:cNvContentPartPr/>
              <p14:nvPr/>
            </p14:nvContentPartPr>
            <p14:xfrm>
              <a:off x="10181498" y="434713"/>
              <a:ext cx="282600" cy="235800"/>
            </p14:xfrm>
          </p:contentPart>
        </mc:Choice>
        <mc:Fallback>
          <p:pic>
            <p:nvPicPr>
              <p:cNvPr id="22" name="Ink 21">
                <a:extLst>
                  <a:ext uri="{FF2B5EF4-FFF2-40B4-BE49-F238E27FC236}">
                    <a16:creationId xmlns:a16="http://schemas.microsoft.com/office/drawing/2014/main" id="{E7EB1A4E-8783-4818-9782-BC1C4D5409DA}"/>
                  </a:ext>
                </a:extLst>
              </p:cNvPr>
              <p:cNvPicPr/>
              <p:nvPr/>
            </p:nvPicPr>
            <p:blipFill>
              <a:blip r:embed="rId24"/>
              <a:stretch>
                <a:fillRect/>
              </a:stretch>
            </p:blipFill>
            <p:spPr>
              <a:xfrm>
                <a:off x="10172498" y="425713"/>
                <a:ext cx="3002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Ink 22">
                <a:extLst>
                  <a:ext uri="{FF2B5EF4-FFF2-40B4-BE49-F238E27FC236}">
                    <a16:creationId xmlns:a16="http://schemas.microsoft.com/office/drawing/2014/main" id="{3A34C736-707F-49A9-9151-A85E3D47E653}"/>
                  </a:ext>
                </a:extLst>
              </p14:cNvPr>
              <p14:cNvContentPartPr/>
              <p14:nvPr/>
            </p14:nvContentPartPr>
            <p14:xfrm>
              <a:off x="10625018" y="525793"/>
              <a:ext cx="35280" cy="126720"/>
            </p14:xfrm>
          </p:contentPart>
        </mc:Choice>
        <mc:Fallback>
          <p:pic>
            <p:nvPicPr>
              <p:cNvPr id="23" name="Ink 22">
                <a:extLst>
                  <a:ext uri="{FF2B5EF4-FFF2-40B4-BE49-F238E27FC236}">
                    <a16:creationId xmlns:a16="http://schemas.microsoft.com/office/drawing/2014/main" id="{3A34C736-707F-49A9-9151-A85E3D47E653}"/>
                  </a:ext>
                </a:extLst>
              </p:cNvPr>
              <p:cNvPicPr/>
              <p:nvPr/>
            </p:nvPicPr>
            <p:blipFill>
              <a:blip r:embed="rId26"/>
              <a:stretch>
                <a:fillRect/>
              </a:stretch>
            </p:blipFill>
            <p:spPr>
              <a:xfrm>
                <a:off x="10616018" y="516793"/>
                <a:ext cx="529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Ink 23">
                <a:extLst>
                  <a:ext uri="{FF2B5EF4-FFF2-40B4-BE49-F238E27FC236}">
                    <a16:creationId xmlns:a16="http://schemas.microsoft.com/office/drawing/2014/main" id="{8626C24D-25A1-4A50-B36B-C85441CEAA5F}"/>
                  </a:ext>
                </a:extLst>
              </p14:cNvPr>
              <p14:cNvContentPartPr/>
              <p14:nvPr/>
            </p14:nvContentPartPr>
            <p14:xfrm>
              <a:off x="10607738" y="342913"/>
              <a:ext cx="23400" cy="14400"/>
            </p14:xfrm>
          </p:contentPart>
        </mc:Choice>
        <mc:Fallback>
          <p:pic>
            <p:nvPicPr>
              <p:cNvPr id="24" name="Ink 23">
                <a:extLst>
                  <a:ext uri="{FF2B5EF4-FFF2-40B4-BE49-F238E27FC236}">
                    <a16:creationId xmlns:a16="http://schemas.microsoft.com/office/drawing/2014/main" id="{8626C24D-25A1-4A50-B36B-C85441CEAA5F}"/>
                  </a:ext>
                </a:extLst>
              </p:cNvPr>
              <p:cNvPicPr/>
              <p:nvPr/>
            </p:nvPicPr>
            <p:blipFill>
              <a:blip r:embed="rId28"/>
              <a:stretch>
                <a:fillRect/>
              </a:stretch>
            </p:blipFill>
            <p:spPr>
              <a:xfrm>
                <a:off x="10598738" y="333913"/>
                <a:ext cx="410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7" name="Ink 26">
                <a:extLst>
                  <a:ext uri="{FF2B5EF4-FFF2-40B4-BE49-F238E27FC236}">
                    <a16:creationId xmlns:a16="http://schemas.microsoft.com/office/drawing/2014/main" id="{20302FF2-AB16-45A1-89CF-692D6EB5C367}"/>
                  </a:ext>
                </a:extLst>
              </p14:cNvPr>
              <p14:cNvContentPartPr/>
              <p14:nvPr/>
            </p14:nvContentPartPr>
            <p14:xfrm>
              <a:off x="10764698" y="244273"/>
              <a:ext cx="122760" cy="447840"/>
            </p14:xfrm>
          </p:contentPart>
        </mc:Choice>
        <mc:Fallback>
          <p:pic>
            <p:nvPicPr>
              <p:cNvPr id="27" name="Ink 26">
                <a:extLst>
                  <a:ext uri="{FF2B5EF4-FFF2-40B4-BE49-F238E27FC236}">
                    <a16:creationId xmlns:a16="http://schemas.microsoft.com/office/drawing/2014/main" id="{20302FF2-AB16-45A1-89CF-692D6EB5C367}"/>
                  </a:ext>
                </a:extLst>
              </p:cNvPr>
              <p:cNvPicPr/>
              <p:nvPr/>
            </p:nvPicPr>
            <p:blipFill>
              <a:blip r:embed="rId30"/>
              <a:stretch>
                <a:fillRect/>
              </a:stretch>
            </p:blipFill>
            <p:spPr>
              <a:xfrm>
                <a:off x="10755698" y="235273"/>
                <a:ext cx="14040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0" name="Ink 29">
                <a:extLst>
                  <a:ext uri="{FF2B5EF4-FFF2-40B4-BE49-F238E27FC236}">
                    <a16:creationId xmlns:a16="http://schemas.microsoft.com/office/drawing/2014/main" id="{C2E52DB7-EB33-452D-90A7-15F39DAA464E}"/>
                  </a:ext>
                </a:extLst>
              </p14:cNvPr>
              <p14:cNvContentPartPr/>
              <p14:nvPr/>
            </p14:nvContentPartPr>
            <p14:xfrm>
              <a:off x="9054698" y="995953"/>
              <a:ext cx="133920" cy="534240"/>
            </p14:xfrm>
          </p:contentPart>
        </mc:Choice>
        <mc:Fallback>
          <p:pic>
            <p:nvPicPr>
              <p:cNvPr id="30" name="Ink 29">
                <a:extLst>
                  <a:ext uri="{FF2B5EF4-FFF2-40B4-BE49-F238E27FC236}">
                    <a16:creationId xmlns:a16="http://schemas.microsoft.com/office/drawing/2014/main" id="{C2E52DB7-EB33-452D-90A7-15F39DAA464E}"/>
                  </a:ext>
                </a:extLst>
              </p:cNvPr>
              <p:cNvPicPr/>
              <p:nvPr/>
            </p:nvPicPr>
            <p:blipFill>
              <a:blip r:embed="rId32"/>
              <a:stretch>
                <a:fillRect/>
              </a:stretch>
            </p:blipFill>
            <p:spPr>
              <a:xfrm>
                <a:off x="9045698" y="986953"/>
                <a:ext cx="15156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1" name="Ink 30">
                <a:extLst>
                  <a:ext uri="{FF2B5EF4-FFF2-40B4-BE49-F238E27FC236}">
                    <a16:creationId xmlns:a16="http://schemas.microsoft.com/office/drawing/2014/main" id="{BF4A8F97-D43B-49D1-B9AF-15CAD6612118}"/>
                  </a:ext>
                </a:extLst>
              </p14:cNvPr>
              <p14:cNvContentPartPr/>
              <p14:nvPr/>
            </p14:nvContentPartPr>
            <p14:xfrm>
              <a:off x="9281498" y="1422913"/>
              <a:ext cx="14040" cy="94680"/>
            </p14:xfrm>
          </p:contentPart>
        </mc:Choice>
        <mc:Fallback>
          <p:pic>
            <p:nvPicPr>
              <p:cNvPr id="31" name="Ink 30">
                <a:extLst>
                  <a:ext uri="{FF2B5EF4-FFF2-40B4-BE49-F238E27FC236}">
                    <a16:creationId xmlns:a16="http://schemas.microsoft.com/office/drawing/2014/main" id="{BF4A8F97-D43B-49D1-B9AF-15CAD6612118}"/>
                  </a:ext>
                </a:extLst>
              </p:cNvPr>
              <p:cNvPicPr/>
              <p:nvPr/>
            </p:nvPicPr>
            <p:blipFill>
              <a:blip r:embed="rId34"/>
              <a:stretch>
                <a:fillRect/>
              </a:stretch>
            </p:blipFill>
            <p:spPr>
              <a:xfrm>
                <a:off x="9272498" y="1413913"/>
                <a:ext cx="316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4" name="Ink 63">
                <a:extLst>
                  <a:ext uri="{FF2B5EF4-FFF2-40B4-BE49-F238E27FC236}">
                    <a16:creationId xmlns:a16="http://schemas.microsoft.com/office/drawing/2014/main" id="{6D1C5FC4-6B05-429F-8E45-A4B076B73796}"/>
                  </a:ext>
                </a:extLst>
              </p14:cNvPr>
              <p14:cNvContentPartPr/>
              <p14:nvPr/>
            </p14:nvContentPartPr>
            <p14:xfrm>
              <a:off x="9297338" y="1172353"/>
              <a:ext cx="360" cy="7200"/>
            </p14:xfrm>
          </p:contentPart>
        </mc:Choice>
        <mc:Fallback>
          <p:pic>
            <p:nvPicPr>
              <p:cNvPr id="64" name="Ink 63">
                <a:extLst>
                  <a:ext uri="{FF2B5EF4-FFF2-40B4-BE49-F238E27FC236}">
                    <a16:creationId xmlns:a16="http://schemas.microsoft.com/office/drawing/2014/main" id="{6D1C5FC4-6B05-429F-8E45-A4B076B73796}"/>
                  </a:ext>
                </a:extLst>
              </p:cNvPr>
              <p:cNvPicPr/>
              <p:nvPr/>
            </p:nvPicPr>
            <p:blipFill>
              <a:blip r:embed="rId36"/>
              <a:stretch>
                <a:fillRect/>
              </a:stretch>
            </p:blipFill>
            <p:spPr>
              <a:xfrm>
                <a:off x="9288338" y="1163353"/>
                <a:ext cx="180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8" name="Ink 67">
                <a:extLst>
                  <a:ext uri="{FF2B5EF4-FFF2-40B4-BE49-F238E27FC236}">
                    <a16:creationId xmlns:a16="http://schemas.microsoft.com/office/drawing/2014/main" id="{1DCC2990-2AA9-4CD0-9EA4-54B21A4640DA}"/>
                  </a:ext>
                </a:extLst>
              </p14:cNvPr>
              <p14:cNvContentPartPr/>
              <p14:nvPr/>
            </p14:nvContentPartPr>
            <p14:xfrm>
              <a:off x="8770298" y="969313"/>
              <a:ext cx="159840" cy="614520"/>
            </p14:xfrm>
          </p:contentPart>
        </mc:Choice>
        <mc:Fallback>
          <p:pic>
            <p:nvPicPr>
              <p:cNvPr id="68" name="Ink 67">
                <a:extLst>
                  <a:ext uri="{FF2B5EF4-FFF2-40B4-BE49-F238E27FC236}">
                    <a16:creationId xmlns:a16="http://schemas.microsoft.com/office/drawing/2014/main" id="{1DCC2990-2AA9-4CD0-9EA4-54B21A4640DA}"/>
                  </a:ext>
                </a:extLst>
              </p:cNvPr>
              <p:cNvPicPr/>
              <p:nvPr/>
            </p:nvPicPr>
            <p:blipFill>
              <a:blip r:embed="rId38"/>
              <a:stretch>
                <a:fillRect/>
              </a:stretch>
            </p:blipFill>
            <p:spPr>
              <a:xfrm>
                <a:off x="8761298" y="960313"/>
                <a:ext cx="177480" cy="632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77" name="Ink 76">
                <a:extLst>
                  <a:ext uri="{FF2B5EF4-FFF2-40B4-BE49-F238E27FC236}">
                    <a16:creationId xmlns:a16="http://schemas.microsoft.com/office/drawing/2014/main" id="{133F22EF-C91F-49E3-AB43-D5A690192083}"/>
                  </a:ext>
                </a:extLst>
              </p14:cNvPr>
              <p14:cNvContentPartPr/>
              <p14:nvPr/>
            </p14:nvContentPartPr>
            <p14:xfrm>
              <a:off x="11046578" y="995953"/>
              <a:ext cx="12240" cy="54000"/>
            </p14:xfrm>
          </p:contentPart>
        </mc:Choice>
        <mc:Fallback>
          <p:pic>
            <p:nvPicPr>
              <p:cNvPr id="77" name="Ink 76">
                <a:extLst>
                  <a:ext uri="{FF2B5EF4-FFF2-40B4-BE49-F238E27FC236}">
                    <a16:creationId xmlns:a16="http://schemas.microsoft.com/office/drawing/2014/main" id="{133F22EF-C91F-49E3-AB43-D5A690192083}"/>
                  </a:ext>
                </a:extLst>
              </p:cNvPr>
              <p:cNvPicPr/>
              <p:nvPr/>
            </p:nvPicPr>
            <p:blipFill>
              <a:blip r:embed="rId40"/>
              <a:stretch>
                <a:fillRect/>
              </a:stretch>
            </p:blipFill>
            <p:spPr>
              <a:xfrm>
                <a:off x="11037578" y="986953"/>
                <a:ext cx="298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80" name="Ink 79">
                <a:extLst>
                  <a:ext uri="{FF2B5EF4-FFF2-40B4-BE49-F238E27FC236}">
                    <a16:creationId xmlns:a16="http://schemas.microsoft.com/office/drawing/2014/main" id="{9942FE22-0E96-4001-8932-DD33F5309D1C}"/>
                  </a:ext>
                </a:extLst>
              </p14:cNvPr>
              <p14:cNvContentPartPr/>
              <p14:nvPr/>
            </p14:nvContentPartPr>
            <p14:xfrm>
              <a:off x="11161418" y="1170553"/>
              <a:ext cx="356040" cy="205920"/>
            </p14:xfrm>
          </p:contentPart>
        </mc:Choice>
        <mc:Fallback>
          <p:pic>
            <p:nvPicPr>
              <p:cNvPr id="80" name="Ink 79">
                <a:extLst>
                  <a:ext uri="{FF2B5EF4-FFF2-40B4-BE49-F238E27FC236}">
                    <a16:creationId xmlns:a16="http://schemas.microsoft.com/office/drawing/2014/main" id="{9942FE22-0E96-4001-8932-DD33F5309D1C}"/>
                  </a:ext>
                </a:extLst>
              </p:cNvPr>
              <p:cNvPicPr/>
              <p:nvPr/>
            </p:nvPicPr>
            <p:blipFill>
              <a:blip r:embed="rId42"/>
              <a:stretch>
                <a:fillRect/>
              </a:stretch>
            </p:blipFill>
            <p:spPr>
              <a:xfrm>
                <a:off x="11152418" y="1161553"/>
                <a:ext cx="3736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84" name="Ink 83">
                <a:extLst>
                  <a:ext uri="{FF2B5EF4-FFF2-40B4-BE49-F238E27FC236}">
                    <a16:creationId xmlns:a16="http://schemas.microsoft.com/office/drawing/2014/main" id="{0CB54838-78EB-4A6B-810B-7D1B249A3D15}"/>
                  </a:ext>
                </a:extLst>
              </p14:cNvPr>
              <p14:cNvContentPartPr/>
              <p14:nvPr/>
            </p14:nvContentPartPr>
            <p14:xfrm>
              <a:off x="9536018" y="1816033"/>
              <a:ext cx="156240" cy="315360"/>
            </p14:xfrm>
          </p:contentPart>
        </mc:Choice>
        <mc:Fallback>
          <p:pic>
            <p:nvPicPr>
              <p:cNvPr id="84" name="Ink 83">
                <a:extLst>
                  <a:ext uri="{FF2B5EF4-FFF2-40B4-BE49-F238E27FC236}">
                    <a16:creationId xmlns:a16="http://schemas.microsoft.com/office/drawing/2014/main" id="{0CB54838-78EB-4A6B-810B-7D1B249A3D15}"/>
                  </a:ext>
                </a:extLst>
              </p:cNvPr>
              <p:cNvPicPr/>
              <p:nvPr/>
            </p:nvPicPr>
            <p:blipFill>
              <a:blip r:embed="rId44"/>
              <a:stretch>
                <a:fillRect/>
              </a:stretch>
            </p:blipFill>
            <p:spPr>
              <a:xfrm>
                <a:off x="9527018" y="1807033"/>
                <a:ext cx="1738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85" name="Ink 84">
                <a:extLst>
                  <a:ext uri="{FF2B5EF4-FFF2-40B4-BE49-F238E27FC236}">
                    <a16:creationId xmlns:a16="http://schemas.microsoft.com/office/drawing/2014/main" id="{3FC3016C-94F4-4E07-A821-F4D6CBA4CAB1}"/>
                  </a:ext>
                </a:extLst>
              </p14:cNvPr>
              <p14:cNvContentPartPr/>
              <p14:nvPr/>
            </p14:nvContentPartPr>
            <p14:xfrm>
              <a:off x="9779018" y="1925473"/>
              <a:ext cx="263160" cy="145800"/>
            </p14:xfrm>
          </p:contentPart>
        </mc:Choice>
        <mc:Fallback>
          <p:pic>
            <p:nvPicPr>
              <p:cNvPr id="85" name="Ink 84">
                <a:extLst>
                  <a:ext uri="{FF2B5EF4-FFF2-40B4-BE49-F238E27FC236}">
                    <a16:creationId xmlns:a16="http://schemas.microsoft.com/office/drawing/2014/main" id="{3FC3016C-94F4-4E07-A821-F4D6CBA4CAB1}"/>
                  </a:ext>
                </a:extLst>
              </p:cNvPr>
              <p:cNvPicPr/>
              <p:nvPr/>
            </p:nvPicPr>
            <p:blipFill>
              <a:blip r:embed="rId46"/>
              <a:stretch>
                <a:fillRect/>
              </a:stretch>
            </p:blipFill>
            <p:spPr>
              <a:xfrm>
                <a:off x="9770018" y="1916473"/>
                <a:ext cx="2808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6" name="Ink 85">
                <a:extLst>
                  <a:ext uri="{FF2B5EF4-FFF2-40B4-BE49-F238E27FC236}">
                    <a16:creationId xmlns:a16="http://schemas.microsoft.com/office/drawing/2014/main" id="{7711BEE2-5C6E-4874-8052-7D36BF8FE23E}"/>
                  </a:ext>
                </a:extLst>
              </p14:cNvPr>
              <p14:cNvContentPartPr/>
              <p14:nvPr/>
            </p14:nvContentPartPr>
            <p14:xfrm>
              <a:off x="10172858" y="1908193"/>
              <a:ext cx="88920" cy="218520"/>
            </p14:xfrm>
          </p:contentPart>
        </mc:Choice>
        <mc:Fallback>
          <p:pic>
            <p:nvPicPr>
              <p:cNvPr id="86" name="Ink 85">
                <a:extLst>
                  <a:ext uri="{FF2B5EF4-FFF2-40B4-BE49-F238E27FC236}">
                    <a16:creationId xmlns:a16="http://schemas.microsoft.com/office/drawing/2014/main" id="{7711BEE2-5C6E-4874-8052-7D36BF8FE23E}"/>
                  </a:ext>
                </a:extLst>
              </p:cNvPr>
              <p:cNvPicPr/>
              <p:nvPr/>
            </p:nvPicPr>
            <p:blipFill>
              <a:blip r:embed="rId48"/>
              <a:stretch>
                <a:fillRect/>
              </a:stretch>
            </p:blipFill>
            <p:spPr>
              <a:xfrm>
                <a:off x="10163858" y="1899193"/>
                <a:ext cx="1065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90" name="Ink 89">
                <a:extLst>
                  <a:ext uri="{FF2B5EF4-FFF2-40B4-BE49-F238E27FC236}">
                    <a16:creationId xmlns:a16="http://schemas.microsoft.com/office/drawing/2014/main" id="{E16F62AF-A4DF-4A28-8C53-61C31768B9A7}"/>
                  </a:ext>
                </a:extLst>
              </p14:cNvPr>
              <p14:cNvContentPartPr/>
              <p14:nvPr/>
            </p14:nvContentPartPr>
            <p14:xfrm>
              <a:off x="11189138" y="1943833"/>
              <a:ext cx="99000" cy="157680"/>
            </p14:xfrm>
          </p:contentPart>
        </mc:Choice>
        <mc:Fallback>
          <p:pic>
            <p:nvPicPr>
              <p:cNvPr id="90" name="Ink 89">
                <a:extLst>
                  <a:ext uri="{FF2B5EF4-FFF2-40B4-BE49-F238E27FC236}">
                    <a16:creationId xmlns:a16="http://schemas.microsoft.com/office/drawing/2014/main" id="{E16F62AF-A4DF-4A28-8C53-61C31768B9A7}"/>
                  </a:ext>
                </a:extLst>
              </p:cNvPr>
              <p:cNvPicPr/>
              <p:nvPr/>
            </p:nvPicPr>
            <p:blipFill>
              <a:blip r:embed="rId50"/>
              <a:stretch>
                <a:fillRect/>
              </a:stretch>
            </p:blipFill>
            <p:spPr>
              <a:xfrm>
                <a:off x="11180138" y="1934833"/>
                <a:ext cx="1166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91" name="Ink 90">
                <a:extLst>
                  <a:ext uri="{FF2B5EF4-FFF2-40B4-BE49-F238E27FC236}">
                    <a16:creationId xmlns:a16="http://schemas.microsoft.com/office/drawing/2014/main" id="{49C1E98C-0291-402B-9F82-84CC3D504D4B}"/>
                  </a:ext>
                </a:extLst>
              </p14:cNvPr>
              <p14:cNvContentPartPr/>
              <p14:nvPr/>
            </p14:nvContentPartPr>
            <p14:xfrm>
              <a:off x="11419898" y="2041393"/>
              <a:ext cx="19800" cy="28440"/>
            </p14:xfrm>
          </p:contentPart>
        </mc:Choice>
        <mc:Fallback>
          <p:pic>
            <p:nvPicPr>
              <p:cNvPr id="91" name="Ink 90">
                <a:extLst>
                  <a:ext uri="{FF2B5EF4-FFF2-40B4-BE49-F238E27FC236}">
                    <a16:creationId xmlns:a16="http://schemas.microsoft.com/office/drawing/2014/main" id="{49C1E98C-0291-402B-9F82-84CC3D504D4B}"/>
                  </a:ext>
                </a:extLst>
              </p:cNvPr>
              <p:cNvPicPr/>
              <p:nvPr/>
            </p:nvPicPr>
            <p:blipFill>
              <a:blip r:embed="rId52"/>
              <a:stretch>
                <a:fillRect/>
              </a:stretch>
            </p:blipFill>
            <p:spPr>
              <a:xfrm>
                <a:off x="11410898" y="2032393"/>
                <a:ext cx="374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92" name="Ink 91">
                <a:extLst>
                  <a:ext uri="{FF2B5EF4-FFF2-40B4-BE49-F238E27FC236}">
                    <a16:creationId xmlns:a16="http://schemas.microsoft.com/office/drawing/2014/main" id="{47E8CE87-67DB-4FB3-B287-49C75E286C3D}"/>
                  </a:ext>
                </a:extLst>
              </p14:cNvPr>
              <p14:cNvContentPartPr/>
              <p14:nvPr/>
            </p14:nvContentPartPr>
            <p14:xfrm>
              <a:off x="11485778" y="1576633"/>
              <a:ext cx="62640" cy="351000"/>
            </p14:xfrm>
          </p:contentPart>
        </mc:Choice>
        <mc:Fallback>
          <p:pic>
            <p:nvPicPr>
              <p:cNvPr id="92" name="Ink 91">
                <a:extLst>
                  <a:ext uri="{FF2B5EF4-FFF2-40B4-BE49-F238E27FC236}">
                    <a16:creationId xmlns:a16="http://schemas.microsoft.com/office/drawing/2014/main" id="{47E8CE87-67DB-4FB3-B287-49C75E286C3D}"/>
                  </a:ext>
                </a:extLst>
              </p:cNvPr>
              <p:cNvPicPr/>
              <p:nvPr/>
            </p:nvPicPr>
            <p:blipFill>
              <a:blip r:embed="rId54"/>
              <a:stretch>
                <a:fillRect/>
              </a:stretch>
            </p:blipFill>
            <p:spPr>
              <a:xfrm>
                <a:off x="11476778" y="1567633"/>
                <a:ext cx="8028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93" name="Ink 92">
                <a:extLst>
                  <a:ext uri="{FF2B5EF4-FFF2-40B4-BE49-F238E27FC236}">
                    <a16:creationId xmlns:a16="http://schemas.microsoft.com/office/drawing/2014/main" id="{EEBE03AF-567C-4322-AC40-5185B8CA52D7}"/>
                  </a:ext>
                </a:extLst>
              </p14:cNvPr>
              <p14:cNvContentPartPr/>
              <p14:nvPr/>
            </p14:nvContentPartPr>
            <p14:xfrm>
              <a:off x="10372298" y="1123753"/>
              <a:ext cx="670680" cy="1032120"/>
            </p14:xfrm>
          </p:contentPart>
        </mc:Choice>
        <mc:Fallback>
          <p:pic>
            <p:nvPicPr>
              <p:cNvPr id="93" name="Ink 92">
                <a:extLst>
                  <a:ext uri="{FF2B5EF4-FFF2-40B4-BE49-F238E27FC236}">
                    <a16:creationId xmlns:a16="http://schemas.microsoft.com/office/drawing/2014/main" id="{EEBE03AF-567C-4322-AC40-5185B8CA52D7}"/>
                  </a:ext>
                </a:extLst>
              </p:cNvPr>
              <p:cNvPicPr/>
              <p:nvPr/>
            </p:nvPicPr>
            <p:blipFill>
              <a:blip r:embed="rId56"/>
              <a:stretch>
                <a:fillRect/>
              </a:stretch>
            </p:blipFill>
            <p:spPr>
              <a:xfrm>
                <a:off x="10363298" y="1114753"/>
                <a:ext cx="688320" cy="1049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97" name="Ink 96">
                <a:extLst>
                  <a:ext uri="{FF2B5EF4-FFF2-40B4-BE49-F238E27FC236}">
                    <a16:creationId xmlns:a16="http://schemas.microsoft.com/office/drawing/2014/main" id="{E52F0EF6-04CD-484E-981D-5829747291C8}"/>
                  </a:ext>
                </a:extLst>
              </p14:cNvPr>
              <p14:cNvContentPartPr/>
              <p14:nvPr/>
            </p14:nvContentPartPr>
            <p14:xfrm>
              <a:off x="9421178" y="963193"/>
              <a:ext cx="352440" cy="525600"/>
            </p14:xfrm>
          </p:contentPart>
        </mc:Choice>
        <mc:Fallback>
          <p:pic>
            <p:nvPicPr>
              <p:cNvPr id="97" name="Ink 96">
                <a:extLst>
                  <a:ext uri="{FF2B5EF4-FFF2-40B4-BE49-F238E27FC236}">
                    <a16:creationId xmlns:a16="http://schemas.microsoft.com/office/drawing/2014/main" id="{E52F0EF6-04CD-484E-981D-5829747291C8}"/>
                  </a:ext>
                </a:extLst>
              </p:cNvPr>
              <p:cNvPicPr/>
              <p:nvPr/>
            </p:nvPicPr>
            <p:blipFill>
              <a:blip r:embed="rId58"/>
              <a:stretch>
                <a:fillRect/>
              </a:stretch>
            </p:blipFill>
            <p:spPr>
              <a:xfrm>
                <a:off x="9412178" y="954193"/>
                <a:ext cx="370080" cy="543240"/>
              </a:xfrm>
              <a:prstGeom prst="rect">
                <a:avLst/>
              </a:prstGeom>
            </p:spPr>
          </p:pic>
        </mc:Fallback>
      </mc:AlternateContent>
    </p:spTree>
    <p:extLst>
      <p:ext uri="{BB962C8B-B14F-4D97-AF65-F5344CB8AC3E}">
        <p14:creationId xmlns:p14="http://schemas.microsoft.com/office/powerpoint/2010/main" val="1058356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1AE7E81-B517-4518-B9D2-AC54CA1650DB}"/>
                  </a:ext>
                </a:extLst>
              </p14:cNvPr>
              <p14:cNvContentPartPr/>
              <p14:nvPr/>
            </p14:nvContentPartPr>
            <p14:xfrm>
              <a:off x="3225578" y="4648153"/>
              <a:ext cx="4149000" cy="659520"/>
            </p14:xfrm>
          </p:contentPart>
        </mc:Choice>
        <mc:Fallback xmlns="">
          <p:pic>
            <p:nvPicPr>
              <p:cNvPr id="3" name="Ink 2">
                <a:extLst>
                  <a:ext uri="{FF2B5EF4-FFF2-40B4-BE49-F238E27FC236}">
                    <a16:creationId xmlns:a16="http://schemas.microsoft.com/office/drawing/2014/main" id="{61AE7E81-B517-4518-B9D2-AC54CA1650DB}"/>
                  </a:ext>
                </a:extLst>
              </p:cNvPr>
              <p:cNvPicPr/>
              <p:nvPr/>
            </p:nvPicPr>
            <p:blipFill>
              <a:blip r:embed="rId6"/>
              <a:stretch>
                <a:fillRect/>
              </a:stretch>
            </p:blipFill>
            <p:spPr>
              <a:xfrm>
                <a:off x="3211178" y="4633753"/>
                <a:ext cx="417708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9473E176-4A24-4F18-8924-5A9926D91838}"/>
                  </a:ext>
                </a:extLst>
              </p14:cNvPr>
              <p14:cNvContentPartPr/>
              <p14:nvPr/>
            </p14:nvContentPartPr>
            <p14:xfrm>
              <a:off x="4799138" y="2992873"/>
              <a:ext cx="1044000" cy="406800"/>
            </p14:xfrm>
          </p:contentPart>
        </mc:Choice>
        <mc:Fallback xmlns="">
          <p:pic>
            <p:nvPicPr>
              <p:cNvPr id="20" name="Ink 19">
                <a:extLst>
                  <a:ext uri="{FF2B5EF4-FFF2-40B4-BE49-F238E27FC236}">
                    <a16:creationId xmlns:a16="http://schemas.microsoft.com/office/drawing/2014/main" id="{9473E176-4A24-4F18-8924-5A9926D91838}"/>
                  </a:ext>
                </a:extLst>
              </p:cNvPr>
              <p:cNvPicPr/>
              <p:nvPr/>
            </p:nvPicPr>
            <p:blipFill>
              <a:blip r:embed="rId8"/>
              <a:stretch>
                <a:fillRect/>
              </a:stretch>
            </p:blipFill>
            <p:spPr>
              <a:xfrm>
                <a:off x="4784738" y="2978473"/>
                <a:ext cx="107208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0343A740-60CC-43A5-BC38-7788FEAB7381}"/>
                  </a:ext>
                </a:extLst>
              </p14:cNvPr>
              <p14:cNvContentPartPr/>
              <p14:nvPr/>
            </p14:nvContentPartPr>
            <p14:xfrm>
              <a:off x="6140498" y="3965953"/>
              <a:ext cx="874800" cy="484560"/>
            </p14:xfrm>
          </p:contentPart>
        </mc:Choice>
        <mc:Fallback xmlns="">
          <p:pic>
            <p:nvPicPr>
              <p:cNvPr id="23" name="Ink 22">
                <a:extLst>
                  <a:ext uri="{FF2B5EF4-FFF2-40B4-BE49-F238E27FC236}">
                    <a16:creationId xmlns:a16="http://schemas.microsoft.com/office/drawing/2014/main" id="{0343A740-60CC-43A5-BC38-7788FEAB7381}"/>
                  </a:ext>
                </a:extLst>
              </p:cNvPr>
              <p:cNvPicPr/>
              <p:nvPr/>
            </p:nvPicPr>
            <p:blipFill>
              <a:blip r:embed="rId10"/>
              <a:stretch>
                <a:fillRect/>
              </a:stretch>
            </p:blipFill>
            <p:spPr>
              <a:xfrm>
                <a:off x="6126098" y="3951553"/>
                <a:ext cx="90288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C2EEA3B5-2AB4-44C8-8D91-B9035793D3F4}"/>
                  </a:ext>
                </a:extLst>
              </p14:cNvPr>
              <p14:cNvContentPartPr/>
              <p14:nvPr/>
            </p14:nvContentPartPr>
            <p14:xfrm>
              <a:off x="9975218" y="4437553"/>
              <a:ext cx="434160" cy="1083960"/>
            </p14:xfrm>
          </p:contentPart>
        </mc:Choice>
        <mc:Fallback xmlns="">
          <p:pic>
            <p:nvPicPr>
              <p:cNvPr id="27" name="Ink 26">
                <a:extLst>
                  <a:ext uri="{FF2B5EF4-FFF2-40B4-BE49-F238E27FC236}">
                    <a16:creationId xmlns:a16="http://schemas.microsoft.com/office/drawing/2014/main" id="{C2EEA3B5-2AB4-44C8-8D91-B9035793D3F4}"/>
                  </a:ext>
                </a:extLst>
              </p:cNvPr>
              <p:cNvPicPr/>
              <p:nvPr/>
            </p:nvPicPr>
            <p:blipFill>
              <a:blip r:embed="rId12"/>
              <a:stretch>
                <a:fillRect/>
              </a:stretch>
            </p:blipFill>
            <p:spPr>
              <a:xfrm>
                <a:off x="9960818" y="4423153"/>
                <a:ext cx="462240" cy="1112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CE61B47C-E208-4D07-B770-9BC71411B15B}"/>
                  </a:ext>
                </a:extLst>
              </p14:cNvPr>
              <p14:cNvContentPartPr/>
              <p14:nvPr/>
            </p14:nvContentPartPr>
            <p14:xfrm>
              <a:off x="11221538" y="4123273"/>
              <a:ext cx="538920" cy="1440000"/>
            </p14:xfrm>
          </p:contentPart>
        </mc:Choice>
        <mc:Fallback xmlns="">
          <p:pic>
            <p:nvPicPr>
              <p:cNvPr id="31" name="Ink 30">
                <a:extLst>
                  <a:ext uri="{FF2B5EF4-FFF2-40B4-BE49-F238E27FC236}">
                    <a16:creationId xmlns:a16="http://schemas.microsoft.com/office/drawing/2014/main" id="{CE61B47C-E208-4D07-B770-9BC71411B15B}"/>
                  </a:ext>
                </a:extLst>
              </p:cNvPr>
              <p:cNvPicPr/>
              <p:nvPr/>
            </p:nvPicPr>
            <p:blipFill>
              <a:blip r:embed="rId14"/>
              <a:stretch>
                <a:fillRect/>
              </a:stretch>
            </p:blipFill>
            <p:spPr>
              <a:xfrm>
                <a:off x="11207138" y="4108873"/>
                <a:ext cx="567000" cy="1468080"/>
              </a:xfrm>
              <a:prstGeom prst="rect">
                <a:avLst/>
              </a:prstGeom>
            </p:spPr>
          </p:pic>
        </mc:Fallback>
      </mc:AlternateContent>
    </p:spTree>
    <p:extLst>
      <p:ext uri="{BB962C8B-B14F-4D97-AF65-F5344CB8AC3E}">
        <p14:creationId xmlns:p14="http://schemas.microsoft.com/office/powerpoint/2010/main" val="4094919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D05D2EA-B406-49F0-93D8-66A7EBE7E791}"/>
                  </a:ext>
                </a:extLst>
              </p14:cNvPr>
              <p14:cNvContentPartPr/>
              <p14:nvPr/>
            </p14:nvContentPartPr>
            <p14:xfrm>
              <a:off x="2227812" y="3375208"/>
              <a:ext cx="1515960" cy="897840"/>
            </p14:xfrm>
          </p:contentPart>
        </mc:Choice>
        <mc:Fallback xmlns="">
          <p:pic>
            <p:nvPicPr>
              <p:cNvPr id="11" name="Ink 10">
                <a:extLst>
                  <a:ext uri="{FF2B5EF4-FFF2-40B4-BE49-F238E27FC236}">
                    <a16:creationId xmlns:a16="http://schemas.microsoft.com/office/drawing/2014/main" id="{5D05D2EA-B406-49F0-93D8-66A7EBE7E791}"/>
                  </a:ext>
                </a:extLst>
              </p:cNvPr>
              <p:cNvPicPr/>
              <p:nvPr/>
            </p:nvPicPr>
            <p:blipFill>
              <a:blip r:embed="rId5"/>
              <a:stretch>
                <a:fillRect/>
              </a:stretch>
            </p:blipFill>
            <p:spPr>
              <a:xfrm>
                <a:off x="2213412" y="3360808"/>
                <a:ext cx="1544040" cy="92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304CC650-FFE4-419C-8E76-1A8F3F4722DC}"/>
                  </a:ext>
                </a:extLst>
              </p14:cNvPr>
              <p14:cNvContentPartPr/>
              <p14:nvPr/>
            </p14:nvContentPartPr>
            <p14:xfrm>
              <a:off x="1521852" y="2962288"/>
              <a:ext cx="531720" cy="1927800"/>
            </p14:xfrm>
          </p:contentPart>
        </mc:Choice>
        <mc:Fallback xmlns="">
          <p:pic>
            <p:nvPicPr>
              <p:cNvPr id="12" name="Ink 11">
                <a:extLst>
                  <a:ext uri="{FF2B5EF4-FFF2-40B4-BE49-F238E27FC236}">
                    <a16:creationId xmlns:a16="http://schemas.microsoft.com/office/drawing/2014/main" id="{304CC650-FFE4-419C-8E76-1A8F3F4722DC}"/>
                  </a:ext>
                </a:extLst>
              </p:cNvPr>
              <p:cNvPicPr/>
              <p:nvPr/>
            </p:nvPicPr>
            <p:blipFill>
              <a:blip r:embed="rId7"/>
              <a:stretch>
                <a:fillRect/>
              </a:stretch>
            </p:blipFill>
            <p:spPr>
              <a:xfrm>
                <a:off x="1507452" y="2947888"/>
                <a:ext cx="559800" cy="19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EE45FDA9-7AAE-4E00-A1FC-F1BD7D7CA048}"/>
                  </a:ext>
                </a:extLst>
              </p14:cNvPr>
              <p14:cNvContentPartPr/>
              <p14:nvPr/>
            </p14:nvContentPartPr>
            <p14:xfrm>
              <a:off x="4014852" y="3929248"/>
              <a:ext cx="1366920" cy="1857240"/>
            </p14:xfrm>
          </p:contentPart>
        </mc:Choice>
        <mc:Fallback xmlns="">
          <p:pic>
            <p:nvPicPr>
              <p:cNvPr id="15" name="Ink 14">
                <a:extLst>
                  <a:ext uri="{FF2B5EF4-FFF2-40B4-BE49-F238E27FC236}">
                    <a16:creationId xmlns:a16="http://schemas.microsoft.com/office/drawing/2014/main" id="{EE45FDA9-7AAE-4E00-A1FC-F1BD7D7CA048}"/>
                  </a:ext>
                </a:extLst>
              </p:cNvPr>
              <p:cNvPicPr/>
              <p:nvPr/>
            </p:nvPicPr>
            <p:blipFill>
              <a:blip r:embed="rId9"/>
              <a:stretch>
                <a:fillRect/>
              </a:stretch>
            </p:blipFill>
            <p:spPr>
              <a:xfrm>
                <a:off x="4000452" y="3914848"/>
                <a:ext cx="1395000" cy="18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6C2ED2D-F9D6-413C-A676-C2993845A24D}"/>
                  </a:ext>
                </a:extLst>
              </p14:cNvPr>
              <p14:cNvContentPartPr/>
              <p14:nvPr/>
            </p14:nvContentPartPr>
            <p14:xfrm>
              <a:off x="5880732" y="3405448"/>
              <a:ext cx="511560" cy="2173320"/>
            </p14:xfrm>
          </p:contentPart>
        </mc:Choice>
        <mc:Fallback xmlns="">
          <p:pic>
            <p:nvPicPr>
              <p:cNvPr id="18" name="Ink 17">
                <a:extLst>
                  <a:ext uri="{FF2B5EF4-FFF2-40B4-BE49-F238E27FC236}">
                    <a16:creationId xmlns:a16="http://schemas.microsoft.com/office/drawing/2014/main" id="{C6C2ED2D-F9D6-413C-A676-C2993845A24D}"/>
                  </a:ext>
                </a:extLst>
              </p:cNvPr>
              <p:cNvPicPr/>
              <p:nvPr/>
            </p:nvPicPr>
            <p:blipFill>
              <a:blip r:embed="rId11"/>
              <a:stretch>
                <a:fillRect/>
              </a:stretch>
            </p:blipFill>
            <p:spPr>
              <a:xfrm>
                <a:off x="5866332" y="3391048"/>
                <a:ext cx="539640" cy="220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80BA1842-495F-40E0-9DA9-74EE0C571A2A}"/>
                  </a:ext>
                </a:extLst>
              </p14:cNvPr>
              <p14:cNvContentPartPr/>
              <p14:nvPr/>
            </p14:nvContentPartPr>
            <p14:xfrm>
              <a:off x="6365292" y="1398088"/>
              <a:ext cx="5455800" cy="1442160"/>
            </p14:xfrm>
          </p:contentPart>
        </mc:Choice>
        <mc:Fallback xmlns="">
          <p:pic>
            <p:nvPicPr>
              <p:cNvPr id="45" name="Ink 44">
                <a:extLst>
                  <a:ext uri="{FF2B5EF4-FFF2-40B4-BE49-F238E27FC236}">
                    <a16:creationId xmlns:a16="http://schemas.microsoft.com/office/drawing/2014/main" id="{80BA1842-495F-40E0-9DA9-74EE0C571A2A}"/>
                  </a:ext>
                </a:extLst>
              </p:cNvPr>
              <p:cNvPicPr/>
              <p:nvPr/>
            </p:nvPicPr>
            <p:blipFill>
              <a:blip r:embed="rId13"/>
              <a:stretch>
                <a:fillRect/>
              </a:stretch>
            </p:blipFill>
            <p:spPr>
              <a:xfrm>
                <a:off x="6350892" y="1383688"/>
                <a:ext cx="5483880" cy="1470240"/>
              </a:xfrm>
              <a:prstGeom prst="rect">
                <a:avLst/>
              </a:prstGeom>
            </p:spPr>
          </p:pic>
        </mc:Fallback>
      </mc:AlternateContent>
    </p:spTree>
    <p:extLst>
      <p:ext uri="{BB962C8B-B14F-4D97-AF65-F5344CB8AC3E}">
        <p14:creationId xmlns:p14="http://schemas.microsoft.com/office/powerpoint/2010/main" val="2991390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061033"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6" name="Picture 5">
            <a:extLst>
              <a:ext uri="{FF2B5EF4-FFF2-40B4-BE49-F238E27FC236}">
                <a16:creationId xmlns:a16="http://schemas.microsoft.com/office/drawing/2014/main" id="{F52BF67F-832A-44DC-9733-9E48C7FDEE91}"/>
              </a:ext>
            </a:extLst>
          </p:cNvPr>
          <p:cNvPicPr>
            <a:picLocks noChangeAspect="1"/>
          </p:cNvPicPr>
          <p:nvPr/>
        </p:nvPicPr>
        <p:blipFill>
          <a:blip r:embed="rId3"/>
          <a:stretch>
            <a:fillRect/>
          </a:stretch>
        </p:blipFill>
        <p:spPr>
          <a:xfrm>
            <a:off x="1035968" y="2475246"/>
            <a:ext cx="10317832" cy="2614112"/>
          </a:xfrm>
          <a:prstGeom prst="rect">
            <a:avLst/>
          </a:prstGeom>
        </p:spPr>
      </p:pic>
    </p:spTree>
    <p:extLst>
      <p:ext uri="{BB962C8B-B14F-4D97-AF65-F5344CB8AC3E}">
        <p14:creationId xmlns:p14="http://schemas.microsoft.com/office/powerpoint/2010/main" val="2189865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33221"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4" name="Picture 3">
            <a:extLst>
              <a:ext uri="{FF2B5EF4-FFF2-40B4-BE49-F238E27FC236}">
                <a16:creationId xmlns:a16="http://schemas.microsoft.com/office/drawing/2014/main" id="{9140199E-6A03-48AB-9E97-D5E18762B8D4}"/>
              </a:ext>
            </a:extLst>
          </p:cNvPr>
          <p:cNvPicPr>
            <a:picLocks noChangeAspect="1"/>
          </p:cNvPicPr>
          <p:nvPr/>
        </p:nvPicPr>
        <p:blipFill>
          <a:blip r:embed="rId3"/>
          <a:stretch>
            <a:fillRect/>
          </a:stretch>
        </p:blipFill>
        <p:spPr>
          <a:xfrm>
            <a:off x="1035968" y="3850104"/>
            <a:ext cx="10317832" cy="1239253"/>
          </a:xfrm>
          <a:prstGeom prst="rect">
            <a:avLst/>
          </a:prstGeom>
        </p:spPr>
      </p:pic>
    </p:spTree>
    <p:extLst>
      <p:ext uri="{BB962C8B-B14F-4D97-AF65-F5344CB8AC3E}">
        <p14:creationId xmlns:p14="http://schemas.microsoft.com/office/powerpoint/2010/main" val="1398980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81347" cy="5305426"/>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b="1" dirty="0">
                <a:solidFill>
                  <a:srgbClr val="FD7D00"/>
                </a:solidFill>
              </a:rPr>
              <a:t>github.com/</a:t>
            </a:r>
            <a:r>
              <a:rPr lang="en-US" sz="4000" b="1" dirty="0" err="1">
                <a:solidFill>
                  <a:srgbClr val="FD7D00"/>
                </a:solidFill>
              </a:rPr>
              <a:t>spetryjohnson</a:t>
            </a:r>
            <a:br>
              <a:rPr lang="en-US" sz="4000" b="1" dirty="0">
                <a:solidFill>
                  <a:srgbClr val="FD7D00"/>
                </a:solidFill>
              </a:rPr>
            </a:br>
            <a:endParaRPr lang="en-US" sz="4000" b="1" dirty="0">
              <a:solidFill>
                <a:srgbClr val="FD7D00"/>
              </a:solidFill>
            </a:endParaRP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1646171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53392</TotalTime>
  <Words>8640</Words>
  <Application>Microsoft Office PowerPoint</Application>
  <PresentationFormat>Widescreen</PresentationFormat>
  <Paragraphs>688</Paragraphs>
  <Slides>97</Slides>
  <Notes>97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Calibri</vt:lpstr>
      <vt:lpstr>Calibri Light</vt:lpstr>
      <vt:lpstr>Consolas</vt:lpstr>
      <vt:lpstr>Corbel</vt:lpstr>
      <vt:lpstr>Office Theme</vt:lpstr>
      <vt:lpstr>UI Tests Are Fun to Write!</vt:lpstr>
      <vt:lpstr>"I ****ing hate UI tests!"  - Me, 2012</vt:lpstr>
      <vt:lpstr>PowerPoint Presentation</vt:lpstr>
      <vt:lpstr>"When I first started writing UI tests, I hated them. Now, I kind of like them. They're fun."  - A developer on my team, 2017</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Writing a UI test</vt:lpstr>
      <vt:lpstr>Writing a UI test</vt:lpstr>
      <vt:lpstr>PageObject</vt:lpstr>
      <vt:lpstr>PageObject</vt:lpstr>
      <vt:lpstr>PageObject</vt:lpstr>
      <vt:lpstr>PageObject</vt:lpstr>
      <vt:lpstr>PageObject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PowerPoint Presentation</vt:lpstr>
      <vt:lpstr>PowerPoint Presentation</vt:lpstr>
      <vt:lpstr>PageObject</vt:lpstr>
      <vt:lpstr>PageObject</vt:lpstr>
      <vt:lpstr>PageObject (it’s not just for “pages”!)</vt:lpstr>
      <vt:lpstr>Writing a UI test</vt:lpstr>
      <vt:lpstr>Writing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PowerPoint Presentation</vt:lpstr>
      <vt:lpstr>PowerPoint Presentation</vt:lpstr>
      <vt:lpstr>PowerPoint Presentation</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Key takeaways for "writing them right"</vt:lpstr>
      <vt:lpstr>Key takeaways for "writing them right"</vt:lpstr>
      <vt:lpstr>Key takeaways for "writing them right"</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1040</cp:revision>
  <dcterms:created xsi:type="dcterms:W3CDTF">2013-12-09T01:29:59Z</dcterms:created>
  <dcterms:modified xsi:type="dcterms:W3CDTF">2019-01-10T21:13:15Z</dcterms:modified>
</cp:coreProperties>
</file>